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5"/>
  </p:notesMasterIdLst>
  <p:sldIdLst>
    <p:sldId id="256" r:id="rId2"/>
    <p:sldId id="258" r:id="rId3"/>
    <p:sldId id="261" r:id="rId4"/>
    <p:sldId id="262" r:id="rId5"/>
    <p:sldId id="263" r:id="rId6"/>
    <p:sldId id="311" r:id="rId7"/>
    <p:sldId id="312" r:id="rId8"/>
    <p:sldId id="259" r:id="rId9"/>
    <p:sldId id="313" r:id="rId10"/>
    <p:sldId id="314" r:id="rId11"/>
    <p:sldId id="315" r:id="rId12"/>
    <p:sldId id="316" r:id="rId13"/>
    <p:sldId id="317" r:id="rId14"/>
    <p:sldId id="318" r:id="rId15"/>
    <p:sldId id="273" r:id="rId16"/>
    <p:sldId id="320" r:id="rId17"/>
    <p:sldId id="321" r:id="rId18"/>
    <p:sldId id="322" r:id="rId19"/>
    <p:sldId id="323" r:id="rId20"/>
    <p:sldId id="324" r:id="rId21"/>
    <p:sldId id="325" r:id="rId22"/>
    <p:sldId id="257" r:id="rId23"/>
    <p:sldId id="290" r:id="rId24"/>
  </p:sldIdLst>
  <p:sldSz cx="9144000" cy="5143500" type="screen16x9"/>
  <p:notesSz cx="6858000" cy="9144000"/>
  <p:embeddedFontLst>
    <p:embeddedFont>
      <p:font typeface="Advent Pro" panose="020B0604020202020204" charset="0"/>
      <p:regular r:id="rId26"/>
      <p:bold r:id="rId27"/>
      <p:italic r:id="rId28"/>
      <p:boldItalic r:id="rId29"/>
    </p:embeddedFont>
    <p:embeddedFont>
      <p:font typeface="Alumni Sans Pinstripe" panose="020B0604020202020204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99E07BF-F125-4EB4-A741-328C5C734948}">
  <a:tblStyle styleId="{399E07BF-F125-4EB4-A741-328C5C73494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5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jpg>
</file>

<file path=ppt/media/image24.jpeg>
</file>

<file path=ppt/media/image25.png>
</file>

<file path=ppt/media/image26.jpeg>
</file>

<file path=ppt/media/image27.jpe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7" name="Google Shape;30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5">
          <a:extLst>
            <a:ext uri="{FF2B5EF4-FFF2-40B4-BE49-F238E27FC236}">
              <a16:creationId xmlns:a16="http://schemas.microsoft.com/office/drawing/2014/main" id="{52069E41-ADE4-4F4E-4193-16809F1F0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g11bc263f502_0_0:notes">
            <a:extLst>
              <a:ext uri="{FF2B5EF4-FFF2-40B4-BE49-F238E27FC236}">
                <a16:creationId xmlns:a16="http://schemas.microsoft.com/office/drawing/2014/main" id="{3663D66F-1052-6A90-1B4D-B540D3DA77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7" name="Google Shape;3157;g11bc263f502_0_0:notes">
            <a:extLst>
              <a:ext uri="{FF2B5EF4-FFF2-40B4-BE49-F238E27FC236}">
                <a16:creationId xmlns:a16="http://schemas.microsoft.com/office/drawing/2014/main" id="{4694459C-89E5-F445-CAEA-4D13AB5396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4735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5">
          <a:extLst>
            <a:ext uri="{FF2B5EF4-FFF2-40B4-BE49-F238E27FC236}">
              <a16:creationId xmlns:a16="http://schemas.microsoft.com/office/drawing/2014/main" id="{4A2DC860-4ADD-68A5-EBB6-93BB90305F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g11bc263f502_0_0:notes">
            <a:extLst>
              <a:ext uri="{FF2B5EF4-FFF2-40B4-BE49-F238E27FC236}">
                <a16:creationId xmlns:a16="http://schemas.microsoft.com/office/drawing/2014/main" id="{9B572AA5-C9EA-CDFB-360E-8261D06BA7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7" name="Google Shape;3157;g11bc263f502_0_0:notes">
            <a:extLst>
              <a:ext uri="{FF2B5EF4-FFF2-40B4-BE49-F238E27FC236}">
                <a16:creationId xmlns:a16="http://schemas.microsoft.com/office/drawing/2014/main" id="{A7140133-4FA5-4A9D-8AAF-19A88DE46D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2003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5">
          <a:extLst>
            <a:ext uri="{FF2B5EF4-FFF2-40B4-BE49-F238E27FC236}">
              <a16:creationId xmlns:a16="http://schemas.microsoft.com/office/drawing/2014/main" id="{7037CDB2-7FA2-8D25-7396-A379B4381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g11bc263f502_0_0:notes">
            <a:extLst>
              <a:ext uri="{FF2B5EF4-FFF2-40B4-BE49-F238E27FC236}">
                <a16:creationId xmlns:a16="http://schemas.microsoft.com/office/drawing/2014/main" id="{5DACA921-77F7-23CA-2EEF-E6E00E2967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7" name="Google Shape;3157;g11bc263f502_0_0:notes">
            <a:extLst>
              <a:ext uri="{FF2B5EF4-FFF2-40B4-BE49-F238E27FC236}">
                <a16:creationId xmlns:a16="http://schemas.microsoft.com/office/drawing/2014/main" id="{F286BC22-DF4F-490B-FBAC-5D245BC7B3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4671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5">
          <a:extLst>
            <a:ext uri="{FF2B5EF4-FFF2-40B4-BE49-F238E27FC236}">
              <a16:creationId xmlns:a16="http://schemas.microsoft.com/office/drawing/2014/main" id="{353A6FD1-FEC4-0AB0-4BEC-464F4C1C3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g11bc263f502_0_0:notes">
            <a:extLst>
              <a:ext uri="{FF2B5EF4-FFF2-40B4-BE49-F238E27FC236}">
                <a16:creationId xmlns:a16="http://schemas.microsoft.com/office/drawing/2014/main" id="{6C9D6501-98F4-6B68-3475-65C21B23C7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7" name="Google Shape;3157;g11bc263f502_0_0:notes">
            <a:extLst>
              <a:ext uri="{FF2B5EF4-FFF2-40B4-BE49-F238E27FC236}">
                <a16:creationId xmlns:a16="http://schemas.microsoft.com/office/drawing/2014/main" id="{09EB631B-15F4-4CCD-4131-EE2FC33184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75537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5">
          <a:extLst>
            <a:ext uri="{FF2B5EF4-FFF2-40B4-BE49-F238E27FC236}">
              <a16:creationId xmlns:a16="http://schemas.microsoft.com/office/drawing/2014/main" id="{942A9003-2CAC-44C4-0B58-833D920AD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g11bc263f502_0_0:notes">
            <a:extLst>
              <a:ext uri="{FF2B5EF4-FFF2-40B4-BE49-F238E27FC236}">
                <a16:creationId xmlns:a16="http://schemas.microsoft.com/office/drawing/2014/main" id="{97977CBB-D7FA-79FA-7556-C0F9F8E5D8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7" name="Google Shape;3157;g11bc263f502_0_0:notes">
            <a:extLst>
              <a:ext uri="{FF2B5EF4-FFF2-40B4-BE49-F238E27FC236}">
                <a16:creationId xmlns:a16="http://schemas.microsoft.com/office/drawing/2014/main" id="{4491B2D2-0E68-E364-30DF-EB6ABA45BC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47740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1" name="Google Shape;4151;g11bc263f502_0_2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2" name="Google Shape;4152;g11bc263f502_0_2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7">
          <a:extLst>
            <a:ext uri="{FF2B5EF4-FFF2-40B4-BE49-F238E27FC236}">
              <a16:creationId xmlns:a16="http://schemas.microsoft.com/office/drawing/2014/main" id="{D95E429A-0F51-772A-D38B-5AB273319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8" name="Google Shape;3588;g11bc263f502_0_2203:notes">
            <a:extLst>
              <a:ext uri="{FF2B5EF4-FFF2-40B4-BE49-F238E27FC236}">
                <a16:creationId xmlns:a16="http://schemas.microsoft.com/office/drawing/2014/main" id="{B9BDACC1-9BE0-61BA-E37E-EECE0AB500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9" name="Google Shape;3589;g11bc263f502_0_2203:notes">
            <a:extLst>
              <a:ext uri="{FF2B5EF4-FFF2-40B4-BE49-F238E27FC236}">
                <a16:creationId xmlns:a16="http://schemas.microsoft.com/office/drawing/2014/main" id="{64A0A9BA-1A60-60A8-A251-B64EAC3F6C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20846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7">
          <a:extLst>
            <a:ext uri="{FF2B5EF4-FFF2-40B4-BE49-F238E27FC236}">
              <a16:creationId xmlns:a16="http://schemas.microsoft.com/office/drawing/2014/main" id="{A80D4E35-D7A1-61B2-FC10-F210B40053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8" name="Google Shape;3588;g11bc263f502_0_2203:notes">
            <a:extLst>
              <a:ext uri="{FF2B5EF4-FFF2-40B4-BE49-F238E27FC236}">
                <a16:creationId xmlns:a16="http://schemas.microsoft.com/office/drawing/2014/main" id="{50DB7A99-B017-774D-AED0-5BD6F35EF7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9" name="Google Shape;3589;g11bc263f502_0_2203:notes">
            <a:extLst>
              <a:ext uri="{FF2B5EF4-FFF2-40B4-BE49-F238E27FC236}">
                <a16:creationId xmlns:a16="http://schemas.microsoft.com/office/drawing/2014/main" id="{0A5A8B62-0022-44F2-3AA1-1232AECD91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923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7">
          <a:extLst>
            <a:ext uri="{FF2B5EF4-FFF2-40B4-BE49-F238E27FC236}">
              <a16:creationId xmlns:a16="http://schemas.microsoft.com/office/drawing/2014/main" id="{0F0E66FC-C408-A515-BBF7-C2BF1D1D0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8" name="Google Shape;3588;g11bc263f502_0_2203:notes">
            <a:extLst>
              <a:ext uri="{FF2B5EF4-FFF2-40B4-BE49-F238E27FC236}">
                <a16:creationId xmlns:a16="http://schemas.microsoft.com/office/drawing/2014/main" id="{2E623B28-6799-0957-71C2-18EB3C0BAE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9" name="Google Shape;3589;g11bc263f502_0_2203:notes">
            <a:extLst>
              <a:ext uri="{FF2B5EF4-FFF2-40B4-BE49-F238E27FC236}">
                <a16:creationId xmlns:a16="http://schemas.microsoft.com/office/drawing/2014/main" id="{622CCFFA-6D16-2AF9-0233-8596E9E004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10776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7">
          <a:extLst>
            <a:ext uri="{FF2B5EF4-FFF2-40B4-BE49-F238E27FC236}">
              <a16:creationId xmlns:a16="http://schemas.microsoft.com/office/drawing/2014/main" id="{7AB0E4E2-A048-0553-7D72-FF0AD64FF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8" name="Google Shape;3588;g11bc263f502_0_2203:notes">
            <a:extLst>
              <a:ext uri="{FF2B5EF4-FFF2-40B4-BE49-F238E27FC236}">
                <a16:creationId xmlns:a16="http://schemas.microsoft.com/office/drawing/2014/main" id="{893CF19A-665E-E848-E0B3-D40B662BD0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9" name="Google Shape;3589;g11bc263f502_0_2203:notes">
            <a:extLst>
              <a:ext uri="{FF2B5EF4-FFF2-40B4-BE49-F238E27FC236}">
                <a16:creationId xmlns:a16="http://schemas.microsoft.com/office/drawing/2014/main" id="{7C4984F5-A63B-FDFA-7817-ED3F05DEDE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564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g11bc263f50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9" name="Google Shape;3179;g11bc263f50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7">
          <a:extLst>
            <a:ext uri="{FF2B5EF4-FFF2-40B4-BE49-F238E27FC236}">
              <a16:creationId xmlns:a16="http://schemas.microsoft.com/office/drawing/2014/main" id="{FB9098A8-2BDE-8361-1C1B-17E7B6357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8" name="Google Shape;3588;g11bc263f502_0_2203:notes">
            <a:extLst>
              <a:ext uri="{FF2B5EF4-FFF2-40B4-BE49-F238E27FC236}">
                <a16:creationId xmlns:a16="http://schemas.microsoft.com/office/drawing/2014/main" id="{F08B0644-5AF5-4B93-D354-C39CC711CF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9" name="Google Shape;3589;g11bc263f502_0_2203:notes">
            <a:extLst>
              <a:ext uri="{FF2B5EF4-FFF2-40B4-BE49-F238E27FC236}">
                <a16:creationId xmlns:a16="http://schemas.microsoft.com/office/drawing/2014/main" id="{F96293EF-544F-FEEE-657E-A8D46E0DB9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62648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2">
          <a:extLst>
            <a:ext uri="{FF2B5EF4-FFF2-40B4-BE49-F238E27FC236}">
              <a16:creationId xmlns:a16="http://schemas.microsoft.com/office/drawing/2014/main" id="{FC3E75B9-C21E-EDC0-9845-5A02ED9A6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3" name="Google Shape;4363;g11bc263f502_0_2234:notes">
            <a:extLst>
              <a:ext uri="{FF2B5EF4-FFF2-40B4-BE49-F238E27FC236}">
                <a16:creationId xmlns:a16="http://schemas.microsoft.com/office/drawing/2014/main" id="{DF739D7B-D56D-3D7D-35E0-3142557490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4" name="Google Shape;4364;g11bc263f502_0_2234:notes">
            <a:extLst>
              <a:ext uri="{FF2B5EF4-FFF2-40B4-BE49-F238E27FC236}">
                <a16:creationId xmlns:a16="http://schemas.microsoft.com/office/drawing/2014/main" id="{650BD647-298F-5DEA-F6E9-BA4A983CBF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67975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g11bc263f5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7" name="Google Shape;3157;g11bc263f5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1" name="Google Shape;4991;g12937d05419_0_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2" name="Google Shape;4992;g12937d05419_0_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g11bc263f502_0_2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2" name="Google Shape;3522;g11bc263f502_0_2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8" name="Google Shape;3588;g11bc263f502_0_2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9" name="Google Shape;3589;g11bc263f502_0_2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8" name="Google Shape;3598;g12937d05419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9" name="Google Shape;3599;g12937d05419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4">
          <a:extLst>
            <a:ext uri="{FF2B5EF4-FFF2-40B4-BE49-F238E27FC236}">
              <a16:creationId xmlns:a16="http://schemas.microsoft.com/office/drawing/2014/main" id="{1371300C-48A2-D791-361B-CAF9806F8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5" name="Google Shape;3605;g11bc263f502_0_2216:notes">
            <a:extLst>
              <a:ext uri="{FF2B5EF4-FFF2-40B4-BE49-F238E27FC236}">
                <a16:creationId xmlns:a16="http://schemas.microsoft.com/office/drawing/2014/main" id="{7C71C2C4-F658-8C52-67D1-F67F02DB6A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6" name="Google Shape;3606;g11bc263f502_0_2216:notes">
            <a:extLst>
              <a:ext uri="{FF2B5EF4-FFF2-40B4-BE49-F238E27FC236}">
                <a16:creationId xmlns:a16="http://schemas.microsoft.com/office/drawing/2014/main" id="{428BC3B3-FA87-2462-2307-5114416B78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5478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7">
          <a:extLst>
            <a:ext uri="{FF2B5EF4-FFF2-40B4-BE49-F238E27FC236}">
              <a16:creationId xmlns:a16="http://schemas.microsoft.com/office/drawing/2014/main" id="{38DF8DEF-E6DA-CFA3-86C7-E080A4B5E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8" name="Google Shape;3598;g12937d05419_0_504:notes">
            <a:extLst>
              <a:ext uri="{FF2B5EF4-FFF2-40B4-BE49-F238E27FC236}">
                <a16:creationId xmlns:a16="http://schemas.microsoft.com/office/drawing/2014/main" id="{E953C1A8-7BAE-AEC6-CD3F-0D3011B9E3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9" name="Google Shape;3599;g12937d05419_0_504:notes">
            <a:extLst>
              <a:ext uri="{FF2B5EF4-FFF2-40B4-BE49-F238E27FC236}">
                <a16:creationId xmlns:a16="http://schemas.microsoft.com/office/drawing/2014/main" id="{324DAD66-524D-9FE1-43E0-1A2263F768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75537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g11bc263f502_0_1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0" name="Google Shape;3200;g11bc263f502_0_1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5">
          <a:extLst>
            <a:ext uri="{FF2B5EF4-FFF2-40B4-BE49-F238E27FC236}">
              <a16:creationId xmlns:a16="http://schemas.microsoft.com/office/drawing/2014/main" id="{654FC141-606F-24CB-79D0-D5F03A6DC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g11bc263f502_0_0:notes">
            <a:extLst>
              <a:ext uri="{FF2B5EF4-FFF2-40B4-BE49-F238E27FC236}">
                <a16:creationId xmlns:a16="http://schemas.microsoft.com/office/drawing/2014/main" id="{958765CF-EED3-7B1C-7535-88E97C08AD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7" name="Google Shape;3157;g11bc263f502_0_0:notes">
            <a:extLst>
              <a:ext uri="{FF2B5EF4-FFF2-40B4-BE49-F238E27FC236}">
                <a16:creationId xmlns:a16="http://schemas.microsoft.com/office/drawing/2014/main" id="{4834BF36-117C-353C-65D9-A41FC4B6E3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2239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6414771" y="4540255"/>
            <a:ext cx="2227588" cy="726522"/>
            <a:chOff x="5608450" y="1680311"/>
            <a:chExt cx="1039375" cy="338989"/>
          </a:xfrm>
        </p:grpSpPr>
        <p:sp>
          <p:nvSpPr>
            <p:cNvPr id="10" name="Google Shape;10;p2"/>
            <p:cNvSpPr/>
            <p:nvPr/>
          </p:nvSpPr>
          <p:spPr>
            <a:xfrm>
              <a:off x="649988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49988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49988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589025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8902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410738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410738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410738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321595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14330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14330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143309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96502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6502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6502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05416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05416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87587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87587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87587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697593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697593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697593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697593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78673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786736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78673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8673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608450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32159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321595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05416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23245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23245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14330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6502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46930" y="167266"/>
            <a:ext cx="2227589" cy="1527191"/>
            <a:chOff x="5519300" y="372750"/>
            <a:chExt cx="1039375" cy="712575"/>
          </a:xfrm>
        </p:grpSpPr>
        <p:sp>
          <p:nvSpPr>
            <p:cNvPr id="47" name="Google Shape;47;p2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2"/>
          <p:cNvSpPr/>
          <p:nvPr/>
        </p:nvSpPr>
        <p:spPr>
          <a:xfrm>
            <a:off x="3498074" y="-725725"/>
            <a:ext cx="1331400" cy="1331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"/>
          <p:cNvSpPr/>
          <p:nvPr/>
        </p:nvSpPr>
        <p:spPr>
          <a:xfrm>
            <a:off x="818424" y="3693001"/>
            <a:ext cx="3129600" cy="3129600"/>
          </a:xfrm>
          <a:prstGeom prst="blockArc">
            <a:avLst>
              <a:gd name="adj1" fmla="val 10800000"/>
              <a:gd name="adj2" fmla="val 78601"/>
              <a:gd name="adj3" fmla="val 16284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"/>
          <p:cNvSpPr/>
          <p:nvPr/>
        </p:nvSpPr>
        <p:spPr>
          <a:xfrm rot="8403633">
            <a:off x="-1694052" y="-1802996"/>
            <a:ext cx="4684741" cy="4684741"/>
          </a:xfrm>
          <a:prstGeom prst="blockArc">
            <a:avLst>
              <a:gd name="adj1" fmla="val 10800000"/>
              <a:gd name="adj2" fmla="val 21552055"/>
              <a:gd name="adj3" fmla="val 12224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2"/>
          <p:cNvGrpSpPr/>
          <p:nvPr/>
        </p:nvGrpSpPr>
        <p:grpSpPr>
          <a:xfrm>
            <a:off x="7721255" y="539314"/>
            <a:ext cx="709249" cy="339196"/>
            <a:chOff x="5265975" y="1869575"/>
            <a:chExt cx="269400" cy="128825"/>
          </a:xfrm>
        </p:grpSpPr>
        <p:cxnSp>
          <p:nvCxnSpPr>
            <p:cNvPr id="118" name="Google Shape;118;p2"/>
            <p:cNvCxnSpPr/>
            <p:nvPr/>
          </p:nvCxnSpPr>
          <p:spPr>
            <a:xfrm>
              <a:off x="5265975" y="1869575"/>
              <a:ext cx="26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" name="Google Shape;119;p2"/>
            <p:cNvCxnSpPr/>
            <p:nvPr/>
          </p:nvCxnSpPr>
          <p:spPr>
            <a:xfrm>
              <a:off x="5265975" y="1901781"/>
              <a:ext cx="26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20;p2"/>
            <p:cNvCxnSpPr/>
            <p:nvPr/>
          </p:nvCxnSpPr>
          <p:spPr>
            <a:xfrm>
              <a:off x="5265975" y="1933988"/>
              <a:ext cx="26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2"/>
            <p:cNvCxnSpPr/>
            <p:nvPr/>
          </p:nvCxnSpPr>
          <p:spPr>
            <a:xfrm>
              <a:off x="5265975" y="1966194"/>
              <a:ext cx="26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" name="Google Shape;122;p2"/>
            <p:cNvCxnSpPr/>
            <p:nvPr/>
          </p:nvCxnSpPr>
          <p:spPr>
            <a:xfrm>
              <a:off x="5265975" y="1998400"/>
              <a:ext cx="26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3" name="Google Shape;123;p2"/>
          <p:cNvSpPr/>
          <p:nvPr/>
        </p:nvSpPr>
        <p:spPr>
          <a:xfrm>
            <a:off x="1925875" y="4140975"/>
            <a:ext cx="2168100" cy="216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"/>
          <p:cNvSpPr/>
          <p:nvPr/>
        </p:nvSpPr>
        <p:spPr>
          <a:xfrm rot="-1855996">
            <a:off x="8430736" y="1382619"/>
            <a:ext cx="1934093" cy="1934093"/>
          </a:xfrm>
          <a:prstGeom prst="blockArc">
            <a:avLst>
              <a:gd name="adj1" fmla="val 5958233"/>
              <a:gd name="adj2" fmla="val 17549793"/>
              <a:gd name="adj3" fmla="val 21039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"/>
          <p:cNvSpPr/>
          <p:nvPr/>
        </p:nvSpPr>
        <p:spPr>
          <a:xfrm>
            <a:off x="8581300" y="1240975"/>
            <a:ext cx="1278000" cy="1278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"/>
          <p:cNvSpPr txBox="1">
            <a:spLocks noGrp="1"/>
          </p:cNvSpPr>
          <p:nvPr>
            <p:ph type="ctrTitle"/>
          </p:nvPr>
        </p:nvSpPr>
        <p:spPr>
          <a:xfrm>
            <a:off x="3817063" y="1228288"/>
            <a:ext cx="4499400" cy="18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7" name="Google Shape;127;p2"/>
          <p:cNvSpPr txBox="1">
            <a:spLocks noGrp="1"/>
          </p:cNvSpPr>
          <p:nvPr>
            <p:ph type="subTitle" idx="1"/>
          </p:nvPr>
        </p:nvSpPr>
        <p:spPr>
          <a:xfrm>
            <a:off x="6343500" y="3052300"/>
            <a:ext cx="197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">
    <p:spTree>
      <p:nvGrpSpPr>
        <p:cNvPr id="1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p23"/>
          <p:cNvSpPr txBox="1">
            <a:spLocks noGrp="1"/>
          </p:cNvSpPr>
          <p:nvPr>
            <p:ph type="title"/>
          </p:nvPr>
        </p:nvSpPr>
        <p:spPr>
          <a:xfrm>
            <a:off x="3970800" y="445025"/>
            <a:ext cx="4483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948" name="Google Shape;1948;p23"/>
          <p:cNvSpPr txBox="1">
            <a:spLocks noGrp="1"/>
          </p:cNvSpPr>
          <p:nvPr>
            <p:ph type="title" idx="2"/>
          </p:nvPr>
        </p:nvSpPr>
        <p:spPr>
          <a:xfrm>
            <a:off x="5277829" y="1379975"/>
            <a:ext cx="2858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49" name="Google Shape;1949;p23"/>
          <p:cNvSpPr txBox="1">
            <a:spLocks noGrp="1"/>
          </p:cNvSpPr>
          <p:nvPr>
            <p:ph type="subTitle" idx="1"/>
          </p:nvPr>
        </p:nvSpPr>
        <p:spPr>
          <a:xfrm>
            <a:off x="5277829" y="1809524"/>
            <a:ext cx="2858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0" name="Google Shape;1950;p23"/>
          <p:cNvSpPr txBox="1">
            <a:spLocks noGrp="1"/>
          </p:cNvSpPr>
          <p:nvPr>
            <p:ph type="title" idx="3"/>
          </p:nvPr>
        </p:nvSpPr>
        <p:spPr>
          <a:xfrm>
            <a:off x="5277825" y="3050476"/>
            <a:ext cx="2858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51" name="Google Shape;1951;p23"/>
          <p:cNvSpPr txBox="1">
            <a:spLocks noGrp="1"/>
          </p:cNvSpPr>
          <p:nvPr>
            <p:ph type="subTitle" idx="4"/>
          </p:nvPr>
        </p:nvSpPr>
        <p:spPr>
          <a:xfrm>
            <a:off x="5277825" y="3480025"/>
            <a:ext cx="2858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2" name="Google Shape;1952;p23"/>
          <p:cNvSpPr/>
          <p:nvPr/>
        </p:nvSpPr>
        <p:spPr>
          <a:xfrm flipH="1">
            <a:off x="-1229493" y="2407871"/>
            <a:ext cx="2468100" cy="2468100"/>
          </a:xfrm>
          <a:prstGeom prst="blockArc">
            <a:avLst>
              <a:gd name="adj1" fmla="val 4832860"/>
              <a:gd name="adj2" fmla="val 19296739"/>
              <a:gd name="adj3" fmla="val 9237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23"/>
          <p:cNvSpPr/>
          <p:nvPr/>
        </p:nvSpPr>
        <p:spPr>
          <a:xfrm>
            <a:off x="-753325" y="2573175"/>
            <a:ext cx="1725900" cy="1725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4" name="Google Shape;1954;p23"/>
          <p:cNvGrpSpPr/>
          <p:nvPr/>
        </p:nvGrpSpPr>
        <p:grpSpPr>
          <a:xfrm rot="-5400000">
            <a:off x="7773103" y="3158403"/>
            <a:ext cx="2227588" cy="726522"/>
            <a:chOff x="3857800" y="1143286"/>
            <a:chExt cx="1039375" cy="338989"/>
          </a:xfrm>
        </p:grpSpPr>
        <p:sp>
          <p:nvSpPr>
            <p:cNvPr id="1955" name="Google Shape;1955;p23"/>
            <p:cNvSpPr/>
            <p:nvPr/>
          </p:nvSpPr>
          <p:spPr>
            <a:xfrm>
              <a:off x="474923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3"/>
            <p:cNvSpPr/>
            <p:nvPr/>
          </p:nvSpPr>
          <p:spPr>
            <a:xfrm>
              <a:off x="483837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3"/>
            <p:cNvSpPr/>
            <p:nvPr/>
          </p:nvSpPr>
          <p:spPr>
            <a:xfrm>
              <a:off x="483837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3"/>
            <p:cNvSpPr/>
            <p:nvPr/>
          </p:nvSpPr>
          <p:spPr>
            <a:xfrm>
              <a:off x="4838375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3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3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3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3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3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3"/>
            <p:cNvSpPr/>
            <p:nvPr/>
          </p:nvSpPr>
          <p:spPr>
            <a:xfrm>
              <a:off x="3857800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3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3"/>
            <p:cNvSpPr/>
            <p:nvPr/>
          </p:nvSpPr>
          <p:spPr>
            <a:xfrm>
              <a:off x="3857800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3"/>
            <p:cNvSpPr/>
            <p:nvPr/>
          </p:nvSpPr>
          <p:spPr>
            <a:xfrm>
              <a:off x="3857800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5" name="Google Shape;1985;p23"/>
          <p:cNvSpPr/>
          <p:nvPr/>
        </p:nvSpPr>
        <p:spPr>
          <a:xfrm>
            <a:off x="8622516" y="1485980"/>
            <a:ext cx="1378800" cy="1378800"/>
          </a:xfrm>
          <a:prstGeom prst="blockArc">
            <a:avLst>
              <a:gd name="adj1" fmla="val 4832860"/>
              <a:gd name="adj2" fmla="val 18782450"/>
              <a:gd name="adj3" fmla="val 20267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6" name="Google Shape;1986;p23"/>
          <p:cNvSpPr/>
          <p:nvPr/>
        </p:nvSpPr>
        <p:spPr>
          <a:xfrm>
            <a:off x="2468575" y="-646225"/>
            <a:ext cx="1185600" cy="11856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3_1_1_2"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p2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111" name="Google Shape;2111;p25"/>
          <p:cNvSpPr txBox="1">
            <a:spLocks noGrp="1"/>
          </p:cNvSpPr>
          <p:nvPr>
            <p:ph type="subTitle" idx="1"/>
          </p:nvPr>
        </p:nvSpPr>
        <p:spPr>
          <a:xfrm>
            <a:off x="1237236" y="1649888"/>
            <a:ext cx="3136200" cy="23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2" name="Google Shape;2112;p25"/>
          <p:cNvSpPr txBox="1">
            <a:spLocks noGrp="1"/>
          </p:cNvSpPr>
          <p:nvPr>
            <p:ph type="subTitle" idx="2"/>
          </p:nvPr>
        </p:nvSpPr>
        <p:spPr>
          <a:xfrm>
            <a:off x="4770564" y="1649888"/>
            <a:ext cx="3136200" cy="23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13" name="Google Shape;2113;p25"/>
          <p:cNvGrpSpPr/>
          <p:nvPr/>
        </p:nvGrpSpPr>
        <p:grpSpPr>
          <a:xfrm rot="5400000">
            <a:off x="-716077" y="3282010"/>
            <a:ext cx="2227568" cy="326604"/>
            <a:chOff x="5911703" y="-1770615"/>
            <a:chExt cx="2227568" cy="326604"/>
          </a:xfrm>
        </p:grpSpPr>
        <p:sp>
          <p:nvSpPr>
            <p:cNvPr id="2114" name="Google Shape;2114;p25"/>
            <p:cNvSpPr/>
            <p:nvPr/>
          </p:nvSpPr>
          <p:spPr>
            <a:xfrm>
              <a:off x="8013271" y="-177061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5"/>
            <p:cNvSpPr/>
            <p:nvPr/>
          </p:nvSpPr>
          <p:spPr>
            <a:xfrm>
              <a:off x="7631168" y="-177061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5"/>
            <p:cNvSpPr/>
            <p:nvPr/>
          </p:nvSpPr>
          <p:spPr>
            <a:xfrm>
              <a:off x="7249064" y="-177061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5"/>
            <p:cNvSpPr/>
            <p:nvPr/>
          </p:nvSpPr>
          <p:spPr>
            <a:xfrm>
              <a:off x="7058013" y="-177061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5"/>
            <p:cNvSpPr/>
            <p:nvPr/>
          </p:nvSpPr>
          <p:spPr>
            <a:xfrm>
              <a:off x="6102754" y="-177061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5"/>
            <p:cNvSpPr/>
            <p:nvPr/>
          </p:nvSpPr>
          <p:spPr>
            <a:xfrm>
              <a:off x="6293806" y="-177061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5"/>
            <p:cNvSpPr/>
            <p:nvPr/>
          </p:nvSpPr>
          <p:spPr>
            <a:xfrm>
              <a:off x="5911703" y="-177061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5"/>
            <p:cNvSpPr/>
            <p:nvPr/>
          </p:nvSpPr>
          <p:spPr>
            <a:xfrm>
              <a:off x="7822219" y="-1570011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5"/>
            <p:cNvSpPr/>
            <p:nvPr/>
          </p:nvSpPr>
          <p:spPr>
            <a:xfrm>
              <a:off x="8013271" y="-1570011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5"/>
            <p:cNvSpPr/>
            <p:nvPr/>
          </p:nvSpPr>
          <p:spPr>
            <a:xfrm>
              <a:off x="7249064" y="-1570011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5"/>
            <p:cNvSpPr/>
            <p:nvPr/>
          </p:nvSpPr>
          <p:spPr>
            <a:xfrm>
              <a:off x="7440116" y="-1570011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5"/>
            <p:cNvSpPr/>
            <p:nvPr/>
          </p:nvSpPr>
          <p:spPr>
            <a:xfrm>
              <a:off x="7058013" y="-1570011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5"/>
            <p:cNvSpPr/>
            <p:nvPr/>
          </p:nvSpPr>
          <p:spPr>
            <a:xfrm>
              <a:off x="6675909" y="-1570011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5"/>
            <p:cNvSpPr/>
            <p:nvPr/>
          </p:nvSpPr>
          <p:spPr>
            <a:xfrm>
              <a:off x="6866961" y="-1570011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5"/>
            <p:cNvSpPr/>
            <p:nvPr/>
          </p:nvSpPr>
          <p:spPr>
            <a:xfrm>
              <a:off x="6484858" y="-1570011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5"/>
            <p:cNvSpPr/>
            <p:nvPr/>
          </p:nvSpPr>
          <p:spPr>
            <a:xfrm>
              <a:off x="6293806" y="-1570011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5"/>
            <p:cNvSpPr/>
            <p:nvPr/>
          </p:nvSpPr>
          <p:spPr>
            <a:xfrm>
              <a:off x="5911703" y="-1570011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1" name="Google Shape;2131;p25"/>
          <p:cNvSpPr/>
          <p:nvPr/>
        </p:nvSpPr>
        <p:spPr>
          <a:xfrm rot="8223760" flipH="1">
            <a:off x="8066614" y="3302903"/>
            <a:ext cx="1986206" cy="1986646"/>
          </a:xfrm>
          <a:prstGeom prst="blockArc">
            <a:avLst>
              <a:gd name="adj1" fmla="val 5100224"/>
              <a:gd name="adj2" fmla="val 16890590"/>
              <a:gd name="adj3" fmla="val 2586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25"/>
          <p:cNvSpPr/>
          <p:nvPr/>
        </p:nvSpPr>
        <p:spPr>
          <a:xfrm rot="8223572" flipH="1">
            <a:off x="8098025" y="3495149"/>
            <a:ext cx="1534706" cy="1534721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3" name="Google Shape;2133;p25"/>
          <p:cNvSpPr/>
          <p:nvPr/>
        </p:nvSpPr>
        <p:spPr>
          <a:xfrm rot="656896" flipH="1">
            <a:off x="-1466385" y="950324"/>
            <a:ext cx="2255655" cy="2255712"/>
          </a:xfrm>
          <a:prstGeom prst="blockArc">
            <a:avLst>
              <a:gd name="adj1" fmla="val 5100224"/>
              <a:gd name="adj2" fmla="val 17105252"/>
              <a:gd name="adj3" fmla="val 22959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4" name="Google Shape;2134;p25"/>
          <p:cNvSpPr/>
          <p:nvPr/>
        </p:nvSpPr>
        <p:spPr>
          <a:xfrm rot="656663" flipH="1">
            <a:off x="-951810" y="1473801"/>
            <a:ext cx="1742900" cy="1742957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5" name="Google Shape;2135;p25"/>
          <p:cNvGrpSpPr/>
          <p:nvPr/>
        </p:nvGrpSpPr>
        <p:grpSpPr>
          <a:xfrm rot="-5400000" flipH="1">
            <a:off x="7876900" y="1636706"/>
            <a:ext cx="2036537" cy="726522"/>
            <a:chOff x="5697593" y="1680311"/>
            <a:chExt cx="950232" cy="338989"/>
          </a:xfrm>
        </p:grpSpPr>
        <p:sp>
          <p:nvSpPr>
            <p:cNvPr id="2136" name="Google Shape;2136;p25"/>
            <p:cNvSpPr/>
            <p:nvPr/>
          </p:nvSpPr>
          <p:spPr>
            <a:xfrm>
              <a:off x="649988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5"/>
            <p:cNvSpPr/>
            <p:nvPr/>
          </p:nvSpPr>
          <p:spPr>
            <a:xfrm>
              <a:off x="649988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5"/>
            <p:cNvSpPr/>
            <p:nvPr/>
          </p:nvSpPr>
          <p:spPr>
            <a:xfrm>
              <a:off x="649988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5"/>
            <p:cNvSpPr/>
            <p:nvPr/>
          </p:nvSpPr>
          <p:spPr>
            <a:xfrm>
              <a:off x="6589025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5"/>
            <p:cNvSpPr/>
            <p:nvPr/>
          </p:nvSpPr>
          <p:spPr>
            <a:xfrm>
              <a:off x="658902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5"/>
            <p:cNvSpPr/>
            <p:nvPr/>
          </p:nvSpPr>
          <p:spPr>
            <a:xfrm>
              <a:off x="6410738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5"/>
            <p:cNvSpPr/>
            <p:nvPr/>
          </p:nvSpPr>
          <p:spPr>
            <a:xfrm>
              <a:off x="6410738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5"/>
            <p:cNvSpPr/>
            <p:nvPr/>
          </p:nvSpPr>
          <p:spPr>
            <a:xfrm>
              <a:off x="623245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5"/>
            <p:cNvSpPr/>
            <p:nvPr/>
          </p:nvSpPr>
          <p:spPr>
            <a:xfrm>
              <a:off x="623245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5"/>
            <p:cNvSpPr/>
            <p:nvPr/>
          </p:nvSpPr>
          <p:spPr>
            <a:xfrm>
              <a:off x="6321595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5"/>
            <p:cNvSpPr/>
            <p:nvPr/>
          </p:nvSpPr>
          <p:spPr>
            <a:xfrm>
              <a:off x="632159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5"/>
            <p:cNvSpPr/>
            <p:nvPr/>
          </p:nvSpPr>
          <p:spPr>
            <a:xfrm>
              <a:off x="614330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5"/>
            <p:cNvSpPr/>
            <p:nvPr/>
          </p:nvSpPr>
          <p:spPr>
            <a:xfrm>
              <a:off x="614330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5"/>
            <p:cNvSpPr/>
            <p:nvPr/>
          </p:nvSpPr>
          <p:spPr>
            <a:xfrm>
              <a:off x="596502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5"/>
            <p:cNvSpPr/>
            <p:nvPr/>
          </p:nvSpPr>
          <p:spPr>
            <a:xfrm>
              <a:off x="596502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5"/>
            <p:cNvSpPr/>
            <p:nvPr/>
          </p:nvSpPr>
          <p:spPr>
            <a:xfrm>
              <a:off x="596502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5"/>
            <p:cNvSpPr/>
            <p:nvPr/>
          </p:nvSpPr>
          <p:spPr>
            <a:xfrm>
              <a:off x="596502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5"/>
            <p:cNvSpPr/>
            <p:nvPr/>
          </p:nvSpPr>
          <p:spPr>
            <a:xfrm>
              <a:off x="605416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5"/>
            <p:cNvSpPr/>
            <p:nvPr/>
          </p:nvSpPr>
          <p:spPr>
            <a:xfrm>
              <a:off x="605416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5"/>
            <p:cNvSpPr/>
            <p:nvPr/>
          </p:nvSpPr>
          <p:spPr>
            <a:xfrm>
              <a:off x="587587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5"/>
            <p:cNvSpPr/>
            <p:nvPr/>
          </p:nvSpPr>
          <p:spPr>
            <a:xfrm>
              <a:off x="587587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5"/>
            <p:cNvSpPr/>
            <p:nvPr/>
          </p:nvSpPr>
          <p:spPr>
            <a:xfrm>
              <a:off x="587587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5"/>
            <p:cNvSpPr/>
            <p:nvPr/>
          </p:nvSpPr>
          <p:spPr>
            <a:xfrm>
              <a:off x="5697593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5"/>
            <p:cNvSpPr/>
            <p:nvPr/>
          </p:nvSpPr>
          <p:spPr>
            <a:xfrm>
              <a:off x="5697593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5"/>
            <p:cNvSpPr/>
            <p:nvPr/>
          </p:nvSpPr>
          <p:spPr>
            <a:xfrm>
              <a:off x="5697593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5"/>
            <p:cNvSpPr/>
            <p:nvPr/>
          </p:nvSpPr>
          <p:spPr>
            <a:xfrm>
              <a:off x="5697593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5"/>
            <p:cNvSpPr/>
            <p:nvPr/>
          </p:nvSpPr>
          <p:spPr>
            <a:xfrm>
              <a:off x="578673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5"/>
            <p:cNvSpPr/>
            <p:nvPr/>
          </p:nvSpPr>
          <p:spPr>
            <a:xfrm>
              <a:off x="5786736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5"/>
            <p:cNvSpPr/>
            <p:nvPr/>
          </p:nvSpPr>
          <p:spPr>
            <a:xfrm>
              <a:off x="578673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5"/>
            <p:cNvSpPr/>
            <p:nvPr/>
          </p:nvSpPr>
          <p:spPr>
            <a:xfrm>
              <a:off x="578673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6" name="Google Shape;2166;p25"/>
          <p:cNvGrpSpPr/>
          <p:nvPr/>
        </p:nvGrpSpPr>
        <p:grpSpPr>
          <a:xfrm flipH="1">
            <a:off x="-381821" y="-103359"/>
            <a:ext cx="2227588" cy="726522"/>
            <a:chOff x="3620725" y="372750"/>
            <a:chExt cx="1039375" cy="338989"/>
          </a:xfrm>
        </p:grpSpPr>
        <p:sp>
          <p:nvSpPr>
            <p:cNvPr id="2167" name="Google Shape;2167;p25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5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5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5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5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5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5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5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5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5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5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5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5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5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5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5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5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5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5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5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5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5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5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5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5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5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5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5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5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5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5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5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5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5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5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5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5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04" name="Google Shape;2204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34597" y="3947683"/>
            <a:ext cx="665700" cy="1111385"/>
          </a:xfrm>
          <a:prstGeom prst="rect">
            <a:avLst/>
          </a:prstGeom>
          <a:noFill/>
          <a:ln>
            <a:noFill/>
          </a:ln>
        </p:spPr>
      </p:pic>
      <p:sp>
        <p:nvSpPr>
          <p:cNvPr id="2205" name="Google Shape;2205;p25"/>
          <p:cNvSpPr/>
          <p:nvPr/>
        </p:nvSpPr>
        <p:spPr>
          <a:xfrm rot="-4743008" flipH="1">
            <a:off x="936100" y="4678764"/>
            <a:ext cx="2593314" cy="2593371"/>
          </a:xfrm>
          <a:prstGeom prst="blockArc">
            <a:avLst>
              <a:gd name="adj1" fmla="val 5100224"/>
              <a:gd name="adj2" fmla="val 16747037"/>
              <a:gd name="adj3" fmla="val 11247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6" name="Google Shape;2206;p25"/>
          <p:cNvSpPr/>
          <p:nvPr/>
        </p:nvSpPr>
        <p:spPr>
          <a:xfrm rot="-4743408" flipH="1">
            <a:off x="1537977" y="4676626"/>
            <a:ext cx="2003838" cy="200389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1" name="Google Shape;2861;p33"/>
          <p:cNvGrpSpPr/>
          <p:nvPr/>
        </p:nvGrpSpPr>
        <p:grpSpPr>
          <a:xfrm rot="5400000">
            <a:off x="-616035" y="1407528"/>
            <a:ext cx="2227588" cy="726522"/>
            <a:chOff x="3857800" y="1143286"/>
            <a:chExt cx="1039375" cy="338989"/>
          </a:xfrm>
        </p:grpSpPr>
        <p:sp>
          <p:nvSpPr>
            <p:cNvPr id="2862" name="Google Shape;2862;p33"/>
            <p:cNvSpPr/>
            <p:nvPr/>
          </p:nvSpPr>
          <p:spPr>
            <a:xfrm>
              <a:off x="474923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3"/>
            <p:cNvSpPr/>
            <p:nvPr/>
          </p:nvSpPr>
          <p:spPr>
            <a:xfrm>
              <a:off x="483837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3"/>
            <p:cNvSpPr/>
            <p:nvPr/>
          </p:nvSpPr>
          <p:spPr>
            <a:xfrm>
              <a:off x="483837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3"/>
            <p:cNvSpPr/>
            <p:nvPr/>
          </p:nvSpPr>
          <p:spPr>
            <a:xfrm>
              <a:off x="4838375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3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3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3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3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3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3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3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3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3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3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3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3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3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3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3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3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3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3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3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3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3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3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3"/>
            <p:cNvSpPr/>
            <p:nvPr/>
          </p:nvSpPr>
          <p:spPr>
            <a:xfrm>
              <a:off x="3857800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3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3"/>
            <p:cNvSpPr/>
            <p:nvPr/>
          </p:nvSpPr>
          <p:spPr>
            <a:xfrm>
              <a:off x="3857800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3"/>
            <p:cNvSpPr/>
            <p:nvPr/>
          </p:nvSpPr>
          <p:spPr>
            <a:xfrm>
              <a:off x="3857800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2" name="Google Shape;2892;p33"/>
          <p:cNvGrpSpPr/>
          <p:nvPr/>
        </p:nvGrpSpPr>
        <p:grpSpPr>
          <a:xfrm>
            <a:off x="8066680" y="3468728"/>
            <a:ext cx="2227589" cy="1527191"/>
            <a:chOff x="5519300" y="372750"/>
            <a:chExt cx="1039375" cy="712575"/>
          </a:xfrm>
        </p:grpSpPr>
        <p:sp>
          <p:nvSpPr>
            <p:cNvPr id="2893" name="Google Shape;2893;p33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3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3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3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3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3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3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3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3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3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3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3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3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3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3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3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3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3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3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3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3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3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3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3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3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3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3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3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3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3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3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3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3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3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3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3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3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3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3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3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3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3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3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3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3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3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3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3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3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3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3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3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3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3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3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3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3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3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3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3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3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3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3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3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3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3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3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0" name="Google Shape;2960;p33"/>
          <p:cNvSpPr/>
          <p:nvPr/>
        </p:nvSpPr>
        <p:spPr>
          <a:xfrm rot="-5400000">
            <a:off x="-581151" y="-712325"/>
            <a:ext cx="1657800" cy="16575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1" name="Google Shape;2961;p33"/>
          <p:cNvSpPr/>
          <p:nvPr/>
        </p:nvSpPr>
        <p:spPr>
          <a:xfrm rot="-2158994">
            <a:off x="8445880" y="2488287"/>
            <a:ext cx="3063067" cy="3063067"/>
          </a:xfrm>
          <a:prstGeom prst="blockArc">
            <a:avLst>
              <a:gd name="adj1" fmla="val 5958233"/>
              <a:gd name="adj2" fmla="val 17463104"/>
              <a:gd name="adj3" fmla="val 1506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2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3" name="Google Shape;2963;p34"/>
          <p:cNvSpPr/>
          <p:nvPr/>
        </p:nvSpPr>
        <p:spPr>
          <a:xfrm flipH="1">
            <a:off x="8270391" y="2279600"/>
            <a:ext cx="1812300" cy="1812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4" name="Google Shape;2964;p34"/>
          <p:cNvGrpSpPr/>
          <p:nvPr/>
        </p:nvGrpSpPr>
        <p:grpSpPr>
          <a:xfrm rot="5400000">
            <a:off x="7651004" y="3368691"/>
            <a:ext cx="2227589" cy="1527191"/>
            <a:chOff x="5519300" y="372750"/>
            <a:chExt cx="1039375" cy="712575"/>
          </a:xfrm>
        </p:grpSpPr>
        <p:sp>
          <p:nvSpPr>
            <p:cNvPr id="2965" name="Google Shape;2965;p34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4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4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4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4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4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4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4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4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4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4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4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4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34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34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34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34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34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34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34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34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34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34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34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34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34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34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34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34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34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34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34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34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34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34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34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34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34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34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34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34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34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4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34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34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34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4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4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4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4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4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4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4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4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4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4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4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4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34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34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34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34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34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34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34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34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34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2" name="Google Shape;3032;p34"/>
          <p:cNvGrpSpPr/>
          <p:nvPr/>
        </p:nvGrpSpPr>
        <p:grpSpPr>
          <a:xfrm rot="-5400000">
            <a:off x="-818942" y="1077257"/>
            <a:ext cx="2227588" cy="726522"/>
            <a:chOff x="3799000" y="1820400"/>
            <a:chExt cx="1039375" cy="338989"/>
          </a:xfrm>
        </p:grpSpPr>
        <p:sp>
          <p:nvSpPr>
            <p:cNvPr id="3033" name="Google Shape;3033;p34"/>
            <p:cNvSpPr/>
            <p:nvPr/>
          </p:nvSpPr>
          <p:spPr>
            <a:xfrm>
              <a:off x="469043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34"/>
            <p:cNvSpPr/>
            <p:nvPr/>
          </p:nvSpPr>
          <p:spPr>
            <a:xfrm>
              <a:off x="469043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34"/>
            <p:cNvSpPr/>
            <p:nvPr/>
          </p:nvSpPr>
          <p:spPr>
            <a:xfrm>
              <a:off x="477957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34"/>
            <p:cNvSpPr/>
            <p:nvPr/>
          </p:nvSpPr>
          <p:spPr>
            <a:xfrm>
              <a:off x="4601288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34"/>
            <p:cNvSpPr/>
            <p:nvPr/>
          </p:nvSpPr>
          <p:spPr>
            <a:xfrm>
              <a:off x="442300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34"/>
            <p:cNvSpPr/>
            <p:nvPr/>
          </p:nvSpPr>
          <p:spPr>
            <a:xfrm>
              <a:off x="442300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34"/>
            <p:cNvSpPr/>
            <p:nvPr/>
          </p:nvSpPr>
          <p:spPr>
            <a:xfrm>
              <a:off x="442300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34"/>
            <p:cNvSpPr/>
            <p:nvPr/>
          </p:nvSpPr>
          <p:spPr>
            <a:xfrm>
              <a:off x="451214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34"/>
            <p:cNvSpPr/>
            <p:nvPr/>
          </p:nvSpPr>
          <p:spPr>
            <a:xfrm>
              <a:off x="4512145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34"/>
            <p:cNvSpPr/>
            <p:nvPr/>
          </p:nvSpPr>
          <p:spPr>
            <a:xfrm>
              <a:off x="4512145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34"/>
            <p:cNvSpPr/>
            <p:nvPr/>
          </p:nvSpPr>
          <p:spPr>
            <a:xfrm>
              <a:off x="433385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34"/>
            <p:cNvSpPr/>
            <p:nvPr/>
          </p:nvSpPr>
          <p:spPr>
            <a:xfrm>
              <a:off x="4333859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34"/>
            <p:cNvSpPr/>
            <p:nvPr/>
          </p:nvSpPr>
          <p:spPr>
            <a:xfrm>
              <a:off x="433385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34"/>
            <p:cNvSpPr/>
            <p:nvPr/>
          </p:nvSpPr>
          <p:spPr>
            <a:xfrm>
              <a:off x="433385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34"/>
            <p:cNvSpPr/>
            <p:nvPr/>
          </p:nvSpPr>
          <p:spPr>
            <a:xfrm>
              <a:off x="415557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34"/>
            <p:cNvSpPr/>
            <p:nvPr/>
          </p:nvSpPr>
          <p:spPr>
            <a:xfrm>
              <a:off x="4155572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34"/>
            <p:cNvSpPr/>
            <p:nvPr/>
          </p:nvSpPr>
          <p:spPr>
            <a:xfrm>
              <a:off x="415557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34"/>
            <p:cNvSpPr/>
            <p:nvPr/>
          </p:nvSpPr>
          <p:spPr>
            <a:xfrm>
              <a:off x="415557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34"/>
            <p:cNvSpPr/>
            <p:nvPr/>
          </p:nvSpPr>
          <p:spPr>
            <a:xfrm>
              <a:off x="424471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34"/>
            <p:cNvSpPr/>
            <p:nvPr/>
          </p:nvSpPr>
          <p:spPr>
            <a:xfrm>
              <a:off x="424471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34"/>
            <p:cNvSpPr/>
            <p:nvPr/>
          </p:nvSpPr>
          <p:spPr>
            <a:xfrm>
              <a:off x="424471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34"/>
            <p:cNvSpPr/>
            <p:nvPr/>
          </p:nvSpPr>
          <p:spPr>
            <a:xfrm>
              <a:off x="424471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34"/>
            <p:cNvSpPr/>
            <p:nvPr/>
          </p:nvSpPr>
          <p:spPr>
            <a:xfrm>
              <a:off x="406642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34"/>
            <p:cNvSpPr/>
            <p:nvPr/>
          </p:nvSpPr>
          <p:spPr>
            <a:xfrm>
              <a:off x="406642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4"/>
            <p:cNvSpPr/>
            <p:nvPr/>
          </p:nvSpPr>
          <p:spPr>
            <a:xfrm>
              <a:off x="406642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4"/>
            <p:cNvSpPr/>
            <p:nvPr/>
          </p:nvSpPr>
          <p:spPr>
            <a:xfrm>
              <a:off x="3888143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4"/>
            <p:cNvSpPr/>
            <p:nvPr/>
          </p:nvSpPr>
          <p:spPr>
            <a:xfrm>
              <a:off x="3888143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4"/>
            <p:cNvSpPr/>
            <p:nvPr/>
          </p:nvSpPr>
          <p:spPr>
            <a:xfrm>
              <a:off x="3888143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4"/>
            <p:cNvSpPr/>
            <p:nvPr/>
          </p:nvSpPr>
          <p:spPr>
            <a:xfrm>
              <a:off x="397728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4"/>
            <p:cNvSpPr/>
            <p:nvPr/>
          </p:nvSpPr>
          <p:spPr>
            <a:xfrm>
              <a:off x="397728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4"/>
            <p:cNvSpPr/>
            <p:nvPr/>
          </p:nvSpPr>
          <p:spPr>
            <a:xfrm>
              <a:off x="397728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4"/>
            <p:cNvSpPr/>
            <p:nvPr/>
          </p:nvSpPr>
          <p:spPr>
            <a:xfrm>
              <a:off x="397728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4"/>
            <p:cNvSpPr/>
            <p:nvPr/>
          </p:nvSpPr>
          <p:spPr>
            <a:xfrm>
              <a:off x="3799000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4"/>
            <p:cNvSpPr/>
            <p:nvPr/>
          </p:nvSpPr>
          <p:spPr>
            <a:xfrm>
              <a:off x="3799000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4"/>
            <p:cNvSpPr/>
            <p:nvPr/>
          </p:nvSpPr>
          <p:spPr>
            <a:xfrm>
              <a:off x="3799000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4"/>
            <p:cNvSpPr/>
            <p:nvPr/>
          </p:nvSpPr>
          <p:spPr>
            <a:xfrm>
              <a:off x="3799000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9" name="Google Shape;3069;p34"/>
          <p:cNvSpPr/>
          <p:nvPr/>
        </p:nvSpPr>
        <p:spPr>
          <a:xfrm flipH="1">
            <a:off x="-1058342" y="3902385"/>
            <a:ext cx="2574600" cy="2574600"/>
          </a:xfrm>
          <a:prstGeom prst="blockArc">
            <a:avLst>
              <a:gd name="adj1" fmla="val 5958233"/>
              <a:gd name="adj2" fmla="val 17463104"/>
              <a:gd name="adj3" fmla="val 1506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0" name="Google Shape;3070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850" y="3694589"/>
            <a:ext cx="1306575" cy="136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1" name="Google Shape;3071;p34"/>
          <p:cNvSpPr/>
          <p:nvPr/>
        </p:nvSpPr>
        <p:spPr>
          <a:xfrm rot="5400000" flipH="1">
            <a:off x="-383111" y="-1285175"/>
            <a:ext cx="2033700" cy="2033700"/>
          </a:xfrm>
          <a:prstGeom prst="blockArc">
            <a:avLst>
              <a:gd name="adj1" fmla="val 5958233"/>
              <a:gd name="adj2" fmla="val 16931427"/>
              <a:gd name="adj3" fmla="val 1990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2" name="Google Shape;3072;p34"/>
          <p:cNvSpPr/>
          <p:nvPr/>
        </p:nvSpPr>
        <p:spPr>
          <a:xfrm flipH="1">
            <a:off x="-87012" y="-979068"/>
            <a:ext cx="1654500" cy="1655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3" name="Google Shape;307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4494" y="748521"/>
            <a:ext cx="1013918" cy="726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74" name="Google Shape;3074;p34"/>
          <p:cNvSpPr/>
          <p:nvPr/>
        </p:nvSpPr>
        <p:spPr>
          <a:xfrm rot="-5400000" flipH="1">
            <a:off x="6829239" y="4604100"/>
            <a:ext cx="2033700" cy="2033700"/>
          </a:xfrm>
          <a:prstGeom prst="blockArc">
            <a:avLst>
              <a:gd name="adj1" fmla="val 5958233"/>
              <a:gd name="adj2" fmla="val 16931427"/>
              <a:gd name="adj3" fmla="val 1990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5" name="Google Shape;3075;p34"/>
          <p:cNvSpPr/>
          <p:nvPr/>
        </p:nvSpPr>
        <p:spPr>
          <a:xfrm rot="10800000" flipH="1">
            <a:off x="6912341" y="4676592"/>
            <a:ext cx="1654500" cy="1655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6" name="Google Shape;307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7494" y="4676596"/>
            <a:ext cx="1013918" cy="72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7" name="Google Shape;307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08956" y="2685121"/>
            <a:ext cx="1013918" cy="72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8" name="Google Shape;307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2166" y="-427950"/>
            <a:ext cx="1217532" cy="87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8" name="Google Shape;2788;p32"/>
          <p:cNvSpPr txBox="1">
            <a:spLocks noGrp="1"/>
          </p:cNvSpPr>
          <p:nvPr>
            <p:ph type="title"/>
          </p:nvPr>
        </p:nvSpPr>
        <p:spPr>
          <a:xfrm>
            <a:off x="4830825" y="217275"/>
            <a:ext cx="3600000" cy="13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7200"/>
            </a:lvl9pPr>
          </a:lstStyle>
          <a:p>
            <a:endParaRPr/>
          </a:p>
        </p:txBody>
      </p:sp>
      <p:sp>
        <p:nvSpPr>
          <p:cNvPr id="2789" name="Google Shape;2789;p32"/>
          <p:cNvSpPr txBox="1">
            <a:spLocks noGrp="1"/>
          </p:cNvSpPr>
          <p:nvPr>
            <p:ph type="title" idx="2"/>
          </p:nvPr>
        </p:nvSpPr>
        <p:spPr>
          <a:xfrm>
            <a:off x="4830825" y="1282050"/>
            <a:ext cx="20412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90" name="Google Shape;2790;p32"/>
          <p:cNvSpPr/>
          <p:nvPr/>
        </p:nvSpPr>
        <p:spPr>
          <a:xfrm rot="5400000">
            <a:off x="763475" y="3171600"/>
            <a:ext cx="3658500" cy="3658500"/>
          </a:xfrm>
          <a:prstGeom prst="blockArc">
            <a:avLst>
              <a:gd name="adj1" fmla="val 4302561"/>
              <a:gd name="adj2" fmla="val 17463104"/>
              <a:gd name="adj3" fmla="val 1506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1" name="Google Shape;2791;p32"/>
          <p:cNvGrpSpPr/>
          <p:nvPr/>
        </p:nvGrpSpPr>
        <p:grpSpPr>
          <a:xfrm flipH="1">
            <a:off x="-964754" y="4328167"/>
            <a:ext cx="2227588" cy="726522"/>
            <a:chOff x="5608450" y="1680311"/>
            <a:chExt cx="1039375" cy="338989"/>
          </a:xfrm>
        </p:grpSpPr>
        <p:sp>
          <p:nvSpPr>
            <p:cNvPr id="2792" name="Google Shape;2792;p32"/>
            <p:cNvSpPr/>
            <p:nvPr/>
          </p:nvSpPr>
          <p:spPr>
            <a:xfrm>
              <a:off x="649988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2"/>
            <p:cNvSpPr/>
            <p:nvPr/>
          </p:nvSpPr>
          <p:spPr>
            <a:xfrm>
              <a:off x="649988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2"/>
            <p:cNvSpPr/>
            <p:nvPr/>
          </p:nvSpPr>
          <p:spPr>
            <a:xfrm>
              <a:off x="649988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2"/>
            <p:cNvSpPr/>
            <p:nvPr/>
          </p:nvSpPr>
          <p:spPr>
            <a:xfrm>
              <a:off x="6589025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2"/>
            <p:cNvSpPr/>
            <p:nvPr/>
          </p:nvSpPr>
          <p:spPr>
            <a:xfrm>
              <a:off x="658902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2"/>
            <p:cNvSpPr/>
            <p:nvPr/>
          </p:nvSpPr>
          <p:spPr>
            <a:xfrm>
              <a:off x="6410738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2"/>
            <p:cNvSpPr/>
            <p:nvPr/>
          </p:nvSpPr>
          <p:spPr>
            <a:xfrm>
              <a:off x="6410738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2"/>
            <p:cNvSpPr/>
            <p:nvPr/>
          </p:nvSpPr>
          <p:spPr>
            <a:xfrm>
              <a:off x="6410738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2"/>
            <p:cNvSpPr/>
            <p:nvPr/>
          </p:nvSpPr>
          <p:spPr>
            <a:xfrm>
              <a:off x="623245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2"/>
            <p:cNvSpPr/>
            <p:nvPr/>
          </p:nvSpPr>
          <p:spPr>
            <a:xfrm>
              <a:off x="623245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2"/>
            <p:cNvSpPr/>
            <p:nvPr/>
          </p:nvSpPr>
          <p:spPr>
            <a:xfrm>
              <a:off x="6321595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2"/>
            <p:cNvSpPr/>
            <p:nvPr/>
          </p:nvSpPr>
          <p:spPr>
            <a:xfrm>
              <a:off x="632159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2"/>
            <p:cNvSpPr/>
            <p:nvPr/>
          </p:nvSpPr>
          <p:spPr>
            <a:xfrm>
              <a:off x="6321595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2"/>
            <p:cNvSpPr/>
            <p:nvPr/>
          </p:nvSpPr>
          <p:spPr>
            <a:xfrm>
              <a:off x="614330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2"/>
            <p:cNvSpPr/>
            <p:nvPr/>
          </p:nvSpPr>
          <p:spPr>
            <a:xfrm>
              <a:off x="614330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2"/>
            <p:cNvSpPr/>
            <p:nvPr/>
          </p:nvSpPr>
          <p:spPr>
            <a:xfrm>
              <a:off x="6143309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2"/>
            <p:cNvSpPr/>
            <p:nvPr/>
          </p:nvSpPr>
          <p:spPr>
            <a:xfrm>
              <a:off x="614330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2"/>
            <p:cNvSpPr/>
            <p:nvPr/>
          </p:nvSpPr>
          <p:spPr>
            <a:xfrm>
              <a:off x="596502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2"/>
            <p:cNvSpPr/>
            <p:nvPr/>
          </p:nvSpPr>
          <p:spPr>
            <a:xfrm>
              <a:off x="596502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2"/>
            <p:cNvSpPr/>
            <p:nvPr/>
          </p:nvSpPr>
          <p:spPr>
            <a:xfrm>
              <a:off x="596502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2"/>
            <p:cNvSpPr/>
            <p:nvPr/>
          </p:nvSpPr>
          <p:spPr>
            <a:xfrm>
              <a:off x="596502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2"/>
            <p:cNvSpPr/>
            <p:nvPr/>
          </p:nvSpPr>
          <p:spPr>
            <a:xfrm>
              <a:off x="605416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2"/>
            <p:cNvSpPr/>
            <p:nvPr/>
          </p:nvSpPr>
          <p:spPr>
            <a:xfrm>
              <a:off x="605416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2"/>
            <p:cNvSpPr/>
            <p:nvPr/>
          </p:nvSpPr>
          <p:spPr>
            <a:xfrm>
              <a:off x="605416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2"/>
            <p:cNvSpPr/>
            <p:nvPr/>
          </p:nvSpPr>
          <p:spPr>
            <a:xfrm>
              <a:off x="587587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2"/>
            <p:cNvSpPr/>
            <p:nvPr/>
          </p:nvSpPr>
          <p:spPr>
            <a:xfrm>
              <a:off x="587587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2"/>
            <p:cNvSpPr/>
            <p:nvPr/>
          </p:nvSpPr>
          <p:spPr>
            <a:xfrm>
              <a:off x="587587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2"/>
            <p:cNvSpPr/>
            <p:nvPr/>
          </p:nvSpPr>
          <p:spPr>
            <a:xfrm>
              <a:off x="5697593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2"/>
            <p:cNvSpPr/>
            <p:nvPr/>
          </p:nvSpPr>
          <p:spPr>
            <a:xfrm>
              <a:off x="5697593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2"/>
            <p:cNvSpPr/>
            <p:nvPr/>
          </p:nvSpPr>
          <p:spPr>
            <a:xfrm>
              <a:off x="5697593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2"/>
            <p:cNvSpPr/>
            <p:nvPr/>
          </p:nvSpPr>
          <p:spPr>
            <a:xfrm>
              <a:off x="5697593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2"/>
            <p:cNvSpPr/>
            <p:nvPr/>
          </p:nvSpPr>
          <p:spPr>
            <a:xfrm>
              <a:off x="578673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2"/>
            <p:cNvSpPr/>
            <p:nvPr/>
          </p:nvSpPr>
          <p:spPr>
            <a:xfrm>
              <a:off x="5786736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2"/>
            <p:cNvSpPr/>
            <p:nvPr/>
          </p:nvSpPr>
          <p:spPr>
            <a:xfrm>
              <a:off x="578673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2"/>
            <p:cNvSpPr/>
            <p:nvPr/>
          </p:nvSpPr>
          <p:spPr>
            <a:xfrm>
              <a:off x="578673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2"/>
            <p:cNvSpPr/>
            <p:nvPr/>
          </p:nvSpPr>
          <p:spPr>
            <a:xfrm>
              <a:off x="5608450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8" name="Google Shape;2828;p32"/>
          <p:cNvGrpSpPr/>
          <p:nvPr/>
        </p:nvGrpSpPr>
        <p:grpSpPr>
          <a:xfrm rot="5400000">
            <a:off x="7826581" y="2680428"/>
            <a:ext cx="2227588" cy="726522"/>
            <a:chOff x="3857800" y="1143286"/>
            <a:chExt cx="1039375" cy="338989"/>
          </a:xfrm>
        </p:grpSpPr>
        <p:sp>
          <p:nvSpPr>
            <p:cNvPr id="2829" name="Google Shape;2829;p32"/>
            <p:cNvSpPr/>
            <p:nvPr/>
          </p:nvSpPr>
          <p:spPr>
            <a:xfrm>
              <a:off x="474923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2"/>
            <p:cNvSpPr/>
            <p:nvPr/>
          </p:nvSpPr>
          <p:spPr>
            <a:xfrm>
              <a:off x="483837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2"/>
            <p:cNvSpPr/>
            <p:nvPr/>
          </p:nvSpPr>
          <p:spPr>
            <a:xfrm>
              <a:off x="483837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2"/>
            <p:cNvSpPr/>
            <p:nvPr/>
          </p:nvSpPr>
          <p:spPr>
            <a:xfrm>
              <a:off x="4838375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2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2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2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2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2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2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2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2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2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2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2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2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2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2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2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2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2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2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2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2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2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2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2"/>
            <p:cNvSpPr/>
            <p:nvPr/>
          </p:nvSpPr>
          <p:spPr>
            <a:xfrm>
              <a:off x="3857800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2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2"/>
            <p:cNvSpPr/>
            <p:nvPr/>
          </p:nvSpPr>
          <p:spPr>
            <a:xfrm>
              <a:off x="3857800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2"/>
            <p:cNvSpPr/>
            <p:nvPr/>
          </p:nvSpPr>
          <p:spPr>
            <a:xfrm>
              <a:off x="3857800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9" name="Google Shape;2859;p32"/>
          <p:cNvSpPr/>
          <p:nvPr/>
        </p:nvSpPr>
        <p:spPr>
          <a:xfrm>
            <a:off x="8227526" y="1449726"/>
            <a:ext cx="2458500" cy="2458500"/>
          </a:xfrm>
          <a:prstGeom prst="blockArc">
            <a:avLst>
              <a:gd name="adj1" fmla="val 4302561"/>
              <a:gd name="adj2" fmla="val 17463104"/>
              <a:gd name="adj3" fmla="val 1506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3315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"/>
          <p:cNvSpPr txBox="1">
            <a:spLocks noGrp="1"/>
          </p:cNvSpPr>
          <p:nvPr>
            <p:ph type="title"/>
          </p:nvPr>
        </p:nvSpPr>
        <p:spPr>
          <a:xfrm>
            <a:off x="4228090" y="2680725"/>
            <a:ext cx="2762100" cy="9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0" name="Google Shape;130;p3"/>
          <p:cNvSpPr txBox="1">
            <a:spLocks noGrp="1"/>
          </p:cNvSpPr>
          <p:nvPr>
            <p:ph type="title" idx="2" hasCustomPrompt="1"/>
          </p:nvPr>
        </p:nvSpPr>
        <p:spPr>
          <a:xfrm>
            <a:off x="2356910" y="3011350"/>
            <a:ext cx="14376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1" name="Google Shape;131;p3"/>
          <p:cNvSpPr txBox="1">
            <a:spLocks noGrp="1"/>
          </p:cNvSpPr>
          <p:nvPr>
            <p:ph type="subTitle" idx="1"/>
          </p:nvPr>
        </p:nvSpPr>
        <p:spPr>
          <a:xfrm>
            <a:off x="4228073" y="3530819"/>
            <a:ext cx="27621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"/>
          <p:cNvSpPr/>
          <p:nvPr/>
        </p:nvSpPr>
        <p:spPr>
          <a:xfrm rot="7304698">
            <a:off x="-784688" y="3074934"/>
            <a:ext cx="2252826" cy="2252826"/>
          </a:xfrm>
          <a:prstGeom prst="blockArc">
            <a:avLst>
              <a:gd name="adj1" fmla="val 6747610"/>
              <a:gd name="adj2" fmla="val 21450309"/>
              <a:gd name="adj3" fmla="val 1733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3"/>
          <p:cNvSpPr/>
          <p:nvPr/>
        </p:nvSpPr>
        <p:spPr>
          <a:xfrm rot="-8399579">
            <a:off x="6604599" y="-1415011"/>
            <a:ext cx="3375739" cy="3375739"/>
          </a:xfrm>
          <a:prstGeom prst="blockArc">
            <a:avLst>
              <a:gd name="adj1" fmla="val 10800000"/>
              <a:gd name="adj2" fmla="val 21450309"/>
              <a:gd name="adj3" fmla="val 1733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34;p3"/>
          <p:cNvGrpSpPr/>
          <p:nvPr/>
        </p:nvGrpSpPr>
        <p:grpSpPr>
          <a:xfrm>
            <a:off x="7261903" y="658823"/>
            <a:ext cx="2227589" cy="726958"/>
            <a:chOff x="6972150" y="711750"/>
            <a:chExt cx="1039375" cy="339193"/>
          </a:xfrm>
        </p:grpSpPr>
        <p:sp>
          <p:nvSpPr>
            <p:cNvPr id="135" name="Google Shape;135;p3"/>
            <p:cNvSpPr/>
            <p:nvPr/>
          </p:nvSpPr>
          <p:spPr>
            <a:xfrm>
              <a:off x="7952725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7774438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96152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7507009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7061293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150436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6972150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86358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795272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59615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59615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68529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7685295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750700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7507009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750700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732872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7328722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732872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741786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741786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741786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723957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723957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7061293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7061293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715043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715043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715043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6972150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6972150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6972150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3"/>
          <p:cNvGrpSpPr/>
          <p:nvPr/>
        </p:nvGrpSpPr>
        <p:grpSpPr>
          <a:xfrm>
            <a:off x="-280170" y="-141409"/>
            <a:ext cx="2227589" cy="1527191"/>
            <a:chOff x="5519300" y="372750"/>
            <a:chExt cx="1039375" cy="712575"/>
          </a:xfrm>
        </p:grpSpPr>
        <p:sp>
          <p:nvSpPr>
            <p:cNvPr id="168" name="Google Shape;168;p3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3"/>
          <p:cNvGrpSpPr/>
          <p:nvPr/>
        </p:nvGrpSpPr>
        <p:grpSpPr>
          <a:xfrm>
            <a:off x="-154771" y="4691203"/>
            <a:ext cx="2227588" cy="726522"/>
            <a:chOff x="3620725" y="372750"/>
            <a:chExt cx="1039375" cy="338989"/>
          </a:xfrm>
        </p:grpSpPr>
        <p:sp>
          <p:nvSpPr>
            <p:cNvPr id="236" name="Google Shape;236;p3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5"/>
          <p:cNvSpPr txBox="1">
            <a:spLocks noGrp="1"/>
          </p:cNvSpPr>
          <p:nvPr>
            <p:ph type="title" idx="2"/>
          </p:nvPr>
        </p:nvSpPr>
        <p:spPr>
          <a:xfrm>
            <a:off x="1762697" y="2785700"/>
            <a:ext cx="2304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8" name="Google Shape;388;p5"/>
          <p:cNvSpPr txBox="1">
            <a:spLocks noGrp="1"/>
          </p:cNvSpPr>
          <p:nvPr>
            <p:ph type="subTitle" idx="1"/>
          </p:nvPr>
        </p:nvSpPr>
        <p:spPr>
          <a:xfrm>
            <a:off x="1764947" y="3215250"/>
            <a:ext cx="22998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5"/>
          <p:cNvSpPr txBox="1">
            <a:spLocks noGrp="1"/>
          </p:cNvSpPr>
          <p:nvPr>
            <p:ph type="title" idx="3"/>
          </p:nvPr>
        </p:nvSpPr>
        <p:spPr>
          <a:xfrm>
            <a:off x="5077003" y="2785700"/>
            <a:ext cx="2304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0" name="Google Shape;390;p5"/>
          <p:cNvSpPr txBox="1">
            <a:spLocks noGrp="1"/>
          </p:cNvSpPr>
          <p:nvPr>
            <p:ph type="subTitle" idx="4"/>
          </p:nvPr>
        </p:nvSpPr>
        <p:spPr>
          <a:xfrm>
            <a:off x="5079253" y="3215250"/>
            <a:ext cx="22998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91" name="Google Shape;391;p5"/>
          <p:cNvGrpSpPr/>
          <p:nvPr/>
        </p:nvGrpSpPr>
        <p:grpSpPr>
          <a:xfrm rot="5400000">
            <a:off x="-809808" y="679905"/>
            <a:ext cx="2227588" cy="726522"/>
            <a:chOff x="3799000" y="1820400"/>
            <a:chExt cx="1039375" cy="338989"/>
          </a:xfrm>
        </p:grpSpPr>
        <p:sp>
          <p:nvSpPr>
            <p:cNvPr id="392" name="Google Shape;392;p5"/>
            <p:cNvSpPr/>
            <p:nvPr/>
          </p:nvSpPr>
          <p:spPr>
            <a:xfrm>
              <a:off x="469043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"/>
            <p:cNvSpPr/>
            <p:nvPr/>
          </p:nvSpPr>
          <p:spPr>
            <a:xfrm>
              <a:off x="469043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"/>
            <p:cNvSpPr/>
            <p:nvPr/>
          </p:nvSpPr>
          <p:spPr>
            <a:xfrm>
              <a:off x="477957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4601288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442300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442300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442300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51214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4512145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4512145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"/>
            <p:cNvSpPr/>
            <p:nvPr/>
          </p:nvSpPr>
          <p:spPr>
            <a:xfrm>
              <a:off x="433385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4333859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433385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433385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415557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55572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"/>
            <p:cNvSpPr/>
            <p:nvPr/>
          </p:nvSpPr>
          <p:spPr>
            <a:xfrm>
              <a:off x="415557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"/>
            <p:cNvSpPr/>
            <p:nvPr/>
          </p:nvSpPr>
          <p:spPr>
            <a:xfrm>
              <a:off x="415557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"/>
            <p:cNvSpPr/>
            <p:nvPr/>
          </p:nvSpPr>
          <p:spPr>
            <a:xfrm>
              <a:off x="424471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"/>
            <p:cNvSpPr/>
            <p:nvPr/>
          </p:nvSpPr>
          <p:spPr>
            <a:xfrm>
              <a:off x="424471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"/>
            <p:cNvSpPr/>
            <p:nvPr/>
          </p:nvSpPr>
          <p:spPr>
            <a:xfrm>
              <a:off x="424471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"/>
            <p:cNvSpPr/>
            <p:nvPr/>
          </p:nvSpPr>
          <p:spPr>
            <a:xfrm>
              <a:off x="424471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"/>
            <p:cNvSpPr/>
            <p:nvPr/>
          </p:nvSpPr>
          <p:spPr>
            <a:xfrm>
              <a:off x="406642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"/>
            <p:cNvSpPr/>
            <p:nvPr/>
          </p:nvSpPr>
          <p:spPr>
            <a:xfrm>
              <a:off x="406642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"/>
            <p:cNvSpPr/>
            <p:nvPr/>
          </p:nvSpPr>
          <p:spPr>
            <a:xfrm>
              <a:off x="406642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"/>
            <p:cNvSpPr/>
            <p:nvPr/>
          </p:nvSpPr>
          <p:spPr>
            <a:xfrm>
              <a:off x="3888143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5"/>
            <p:cNvSpPr/>
            <p:nvPr/>
          </p:nvSpPr>
          <p:spPr>
            <a:xfrm>
              <a:off x="3888143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"/>
            <p:cNvSpPr/>
            <p:nvPr/>
          </p:nvSpPr>
          <p:spPr>
            <a:xfrm>
              <a:off x="3888143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"/>
            <p:cNvSpPr/>
            <p:nvPr/>
          </p:nvSpPr>
          <p:spPr>
            <a:xfrm>
              <a:off x="397728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"/>
            <p:cNvSpPr/>
            <p:nvPr/>
          </p:nvSpPr>
          <p:spPr>
            <a:xfrm>
              <a:off x="397728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"/>
            <p:cNvSpPr/>
            <p:nvPr/>
          </p:nvSpPr>
          <p:spPr>
            <a:xfrm>
              <a:off x="397728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"/>
            <p:cNvSpPr/>
            <p:nvPr/>
          </p:nvSpPr>
          <p:spPr>
            <a:xfrm>
              <a:off x="397728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"/>
            <p:cNvSpPr/>
            <p:nvPr/>
          </p:nvSpPr>
          <p:spPr>
            <a:xfrm>
              <a:off x="3799000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"/>
            <p:cNvSpPr/>
            <p:nvPr/>
          </p:nvSpPr>
          <p:spPr>
            <a:xfrm>
              <a:off x="3799000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"/>
            <p:cNvSpPr/>
            <p:nvPr/>
          </p:nvSpPr>
          <p:spPr>
            <a:xfrm>
              <a:off x="3799000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5"/>
          <p:cNvGrpSpPr/>
          <p:nvPr/>
        </p:nvGrpSpPr>
        <p:grpSpPr>
          <a:xfrm>
            <a:off x="8402730" y="2587316"/>
            <a:ext cx="2227589" cy="1527191"/>
            <a:chOff x="5519300" y="372750"/>
            <a:chExt cx="1039375" cy="712575"/>
          </a:xfrm>
        </p:grpSpPr>
        <p:sp>
          <p:nvSpPr>
            <p:cNvPr id="428" name="Google Shape;428;p5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5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5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5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5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5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5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5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5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5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5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5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5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5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5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5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5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5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5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5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5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5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5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5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5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5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5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5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5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5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5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5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5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5" name="Google Shape;495;p5"/>
          <p:cNvSpPr/>
          <p:nvPr/>
        </p:nvSpPr>
        <p:spPr>
          <a:xfrm rot="-899876">
            <a:off x="8160183" y="3901748"/>
            <a:ext cx="2180581" cy="2180581"/>
          </a:xfrm>
          <a:prstGeom prst="blockArc">
            <a:avLst>
              <a:gd name="adj1" fmla="val 10010889"/>
              <a:gd name="adj2" fmla="val 18123158"/>
              <a:gd name="adj3" fmla="val 2994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5"/>
          <p:cNvSpPr/>
          <p:nvPr/>
        </p:nvSpPr>
        <p:spPr>
          <a:xfrm>
            <a:off x="8167884" y="4291480"/>
            <a:ext cx="1658700" cy="1659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5"/>
          <p:cNvSpPr/>
          <p:nvPr/>
        </p:nvSpPr>
        <p:spPr>
          <a:xfrm flipH="1">
            <a:off x="-1514400" y="959725"/>
            <a:ext cx="2670600" cy="2670600"/>
          </a:xfrm>
          <a:prstGeom prst="blockArc">
            <a:avLst>
              <a:gd name="adj1" fmla="val 5318277"/>
              <a:gd name="adj2" fmla="val 17376266"/>
              <a:gd name="adj3" fmla="val 8497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5"/>
          <p:cNvSpPr/>
          <p:nvPr/>
        </p:nvSpPr>
        <p:spPr>
          <a:xfrm flipH="1">
            <a:off x="-897702" y="1072501"/>
            <a:ext cx="1958400" cy="1959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9" name="Google Shape;49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49074" y="3095000"/>
            <a:ext cx="1096325" cy="786076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5"/>
          <p:cNvSpPr/>
          <p:nvPr/>
        </p:nvSpPr>
        <p:spPr>
          <a:xfrm rot="-3508339">
            <a:off x="7349568" y="-1357485"/>
            <a:ext cx="2906424" cy="2906424"/>
          </a:xfrm>
          <a:prstGeom prst="blockArc">
            <a:avLst>
              <a:gd name="adj1" fmla="val 5318277"/>
              <a:gd name="adj2" fmla="val 17556576"/>
              <a:gd name="adj3" fmla="val 1575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503" name="Google Shape;503;p6"/>
          <p:cNvGrpSpPr/>
          <p:nvPr/>
        </p:nvGrpSpPr>
        <p:grpSpPr>
          <a:xfrm>
            <a:off x="8719456" y="513232"/>
            <a:ext cx="326167" cy="2227568"/>
            <a:chOff x="8577956" y="1596694"/>
            <a:chExt cx="326167" cy="2227568"/>
          </a:xfrm>
        </p:grpSpPr>
        <p:sp>
          <p:nvSpPr>
            <p:cNvPr id="504" name="Google Shape;504;p6"/>
            <p:cNvSpPr/>
            <p:nvPr/>
          </p:nvSpPr>
          <p:spPr>
            <a:xfrm rot="5400000">
              <a:off x="8778124" y="3698263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6"/>
            <p:cNvSpPr/>
            <p:nvPr/>
          </p:nvSpPr>
          <p:spPr>
            <a:xfrm rot="5400000">
              <a:off x="8577956" y="3698263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6"/>
            <p:cNvSpPr/>
            <p:nvPr/>
          </p:nvSpPr>
          <p:spPr>
            <a:xfrm rot="5400000">
              <a:off x="8778124" y="3316159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6"/>
            <p:cNvSpPr/>
            <p:nvPr/>
          </p:nvSpPr>
          <p:spPr>
            <a:xfrm rot="5400000">
              <a:off x="8577956" y="3316159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6"/>
            <p:cNvSpPr/>
            <p:nvPr/>
          </p:nvSpPr>
          <p:spPr>
            <a:xfrm rot="5400000">
              <a:off x="8778124" y="2934056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6"/>
            <p:cNvSpPr/>
            <p:nvPr/>
          </p:nvSpPr>
          <p:spPr>
            <a:xfrm rot="5400000">
              <a:off x="8577956" y="2934056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6"/>
            <p:cNvSpPr/>
            <p:nvPr/>
          </p:nvSpPr>
          <p:spPr>
            <a:xfrm rot="5400000">
              <a:off x="8778124" y="3125108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6"/>
            <p:cNvSpPr/>
            <p:nvPr/>
          </p:nvSpPr>
          <p:spPr>
            <a:xfrm rot="5400000">
              <a:off x="8778124" y="2743004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6"/>
            <p:cNvSpPr/>
            <p:nvPr/>
          </p:nvSpPr>
          <p:spPr>
            <a:xfrm rot="5400000">
              <a:off x="8577956" y="2743004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6"/>
            <p:cNvSpPr/>
            <p:nvPr/>
          </p:nvSpPr>
          <p:spPr>
            <a:xfrm rot="5400000">
              <a:off x="8778124" y="2551953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6"/>
            <p:cNvSpPr/>
            <p:nvPr/>
          </p:nvSpPr>
          <p:spPr>
            <a:xfrm rot="5400000">
              <a:off x="8778124" y="2169849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6"/>
            <p:cNvSpPr/>
            <p:nvPr/>
          </p:nvSpPr>
          <p:spPr>
            <a:xfrm rot="5400000">
              <a:off x="8577956" y="1787746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6"/>
            <p:cNvSpPr/>
            <p:nvPr/>
          </p:nvSpPr>
          <p:spPr>
            <a:xfrm rot="5400000">
              <a:off x="8778124" y="1978798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6"/>
            <p:cNvSpPr/>
            <p:nvPr/>
          </p:nvSpPr>
          <p:spPr>
            <a:xfrm rot="5400000">
              <a:off x="8577956" y="1978798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6"/>
            <p:cNvSpPr/>
            <p:nvPr/>
          </p:nvSpPr>
          <p:spPr>
            <a:xfrm rot="5400000">
              <a:off x="8778124" y="1596694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6"/>
            <p:cNvSpPr/>
            <p:nvPr/>
          </p:nvSpPr>
          <p:spPr>
            <a:xfrm rot="5400000">
              <a:off x="8577956" y="1596694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6"/>
          <p:cNvGrpSpPr/>
          <p:nvPr/>
        </p:nvGrpSpPr>
        <p:grpSpPr>
          <a:xfrm rot="-5400000">
            <a:off x="-996100" y="4015385"/>
            <a:ext cx="2227588" cy="726522"/>
            <a:chOff x="3620725" y="372750"/>
            <a:chExt cx="1039375" cy="338989"/>
          </a:xfrm>
        </p:grpSpPr>
        <p:sp>
          <p:nvSpPr>
            <p:cNvPr id="521" name="Google Shape;521;p6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6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6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6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6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6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6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6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6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6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6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6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6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6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6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6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6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6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6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6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6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6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6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6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6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6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6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" name="Google Shape;558;p6"/>
          <p:cNvSpPr/>
          <p:nvPr/>
        </p:nvSpPr>
        <p:spPr>
          <a:xfrm rot="1856158" flipH="1">
            <a:off x="-1167632" y="617942"/>
            <a:ext cx="1697013" cy="1697013"/>
          </a:xfrm>
          <a:prstGeom prst="blockArc">
            <a:avLst>
              <a:gd name="adj1" fmla="val 5958233"/>
              <a:gd name="adj2" fmla="val 17549793"/>
              <a:gd name="adj3" fmla="val 21039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6"/>
          <p:cNvSpPr/>
          <p:nvPr/>
        </p:nvSpPr>
        <p:spPr>
          <a:xfrm>
            <a:off x="-456125" y="958975"/>
            <a:ext cx="960900" cy="960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6"/>
          <p:cNvSpPr/>
          <p:nvPr/>
        </p:nvSpPr>
        <p:spPr>
          <a:xfrm rot="-5400000" flipH="1">
            <a:off x="5404994" y="4756332"/>
            <a:ext cx="1172100" cy="1172100"/>
          </a:xfrm>
          <a:prstGeom prst="blockArc">
            <a:avLst>
              <a:gd name="adj1" fmla="val 4205957"/>
              <a:gd name="adj2" fmla="val 17987083"/>
              <a:gd name="adj3" fmla="val 30235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6"/>
          <p:cNvSpPr/>
          <p:nvPr/>
        </p:nvSpPr>
        <p:spPr>
          <a:xfrm>
            <a:off x="5451975" y="4826875"/>
            <a:ext cx="837300" cy="837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7"/>
          <p:cNvSpPr txBox="1">
            <a:spLocks noGrp="1"/>
          </p:cNvSpPr>
          <p:nvPr>
            <p:ph type="title"/>
          </p:nvPr>
        </p:nvSpPr>
        <p:spPr>
          <a:xfrm>
            <a:off x="1121150" y="1116775"/>
            <a:ext cx="38079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7"/>
          <p:cNvSpPr txBox="1">
            <a:spLocks noGrp="1"/>
          </p:cNvSpPr>
          <p:nvPr>
            <p:ph type="body" idx="1"/>
          </p:nvPr>
        </p:nvSpPr>
        <p:spPr>
          <a:xfrm>
            <a:off x="1121150" y="1923119"/>
            <a:ext cx="3807900" cy="21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Open Sans Medium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■"/>
              <a:defRPr/>
            </a:lvl9pPr>
          </a:lstStyle>
          <a:p>
            <a:endParaRPr/>
          </a:p>
        </p:txBody>
      </p:sp>
      <p:sp>
        <p:nvSpPr>
          <p:cNvPr id="565" name="Google Shape;565;p7"/>
          <p:cNvSpPr/>
          <p:nvPr/>
        </p:nvSpPr>
        <p:spPr>
          <a:xfrm rot="-8909883">
            <a:off x="7380555" y="-922593"/>
            <a:ext cx="2453841" cy="2453841"/>
          </a:xfrm>
          <a:prstGeom prst="blockArc">
            <a:avLst>
              <a:gd name="adj1" fmla="val 10800000"/>
              <a:gd name="adj2" fmla="val 567723"/>
              <a:gd name="adj3" fmla="val 11413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7"/>
          <p:cNvSpPr/>
          <p:nvPr/>
        </p:nvSpPr>
        <p:spPr>
          <a:xfrm>
            <a:off x="7130050" y="-541850"/>
            <a:ext cx="1759500" cy="1759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" name="Google Shape;567;p7"/>
          <p:cNvGrpSpPr/>
          <p:nvPr/>
        </p:nvGrpSpPr>
        <p:grpSpPr>
          <a:xfrm flipH="1">
            <a:off x="6696355" y="334491"/>
            <a:ext cx="2227589" cy="1527191"/>
            <a:chOff x="5519300" y="372750"/>
            <a:chExt cx="1039375" cy="712575"/>
          </a:xfrm>
        </p:grpSpPr>
        <p:sp>
          <p:nvSpPr>
            <p:cNvPr id="568" name="Google Shape;568;p7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7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7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7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7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7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7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7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7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7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7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7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7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7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7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7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7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7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7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7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7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7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7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7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7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7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7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7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7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7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7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7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7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7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7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7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7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7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7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7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7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7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7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7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7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7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7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7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7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7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7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7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7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7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7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7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7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7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7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7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7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7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7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7"/>
          <p:cNvGrpSpPr/>
          <p:nvPr/>
        </p:nvGrpSpPr>
        <p:grpSpPr>
          <a:xfrm>
            <a:off x="107678" y="-187590"/>
            <a:ext cx="2227589" cy="726958"/>
            <a:chOff x="6972150" y="711750"/>
            <a:chExt cx="1039375" cy="339193"/>
          </a:xfrm>
        </p:grpSpPr>
        <p:sp>
          <p:nvSpPr>
            <p:cNvPr id="636" name="Google Shape;636;p7"/>
            <p:cNvSpPr/>
            <p:nvPr/>
          </p:nvSpPr>
          <p:spPr>
            <a:xfrm>
              <a:off x="7952725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7"/>
            <p:cNvSpPr/>
            <p:nvPr/>
          </p:nvSpPr>
          <p:spPr>
            <a:xfrm>
              <a:off x="7774438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7"/>
            <p:cNvSpPr/>
            <p:nvPr/>
          </p:nvSpPr>
          <p:spPr>
            <a:xfrm>
              <a:off x="7596152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7"/>
            <p:cNvSpPr/>
            <p:nvPr/>
          </p:nvSpPr>
          <p:spPr>
            <a:xfrm>
              <a:off x="7507009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7"/>
            <p:cNvSpPr/>
            <p:nvPr/>
          </p:nvSpPr>
          <p:spPr>
            <a:xfrm>
              <a:off x="7061293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7"/>
            <p:cNvSpPr/>
            <p:nvPr/>
          </p:nvSpPr>
          <p:spPr>
            <a:xfrm>
              <a:off x="7150436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7"/>
            <p:cNvSpPr/>
            <p:nvPr/>
          </p:nvSpPr>
          <p:spPr>
            <a:xfrm>
              <a:off x="6972150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7"/>
            <p:cNvSpPr/>
            <p:nvPr/>
          </p:nvSpPr>
          <p:spPr>
            <a:xfrm>
              <a:off x="786358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7"/>
            <p:cNvSpPr/>
            <p:nvPr/>
          </p:nvSpPr>
          <p:spPr>
            <a:xfrm>
              <a:off x="795272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7"/>
            <p:cNvSpPr/>
            <p:nvPr/>
          </p:nvSpPr>
          <p:spPr>
            <a:xfrm>
              <a:off x="759615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7"/>
            <p:cNvSpPr/>
            <p:nvPr/>
          </p:nvSpPr>
          <p:spPr>
            <a:xfrm>
              <a:off x="759615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7"/>
            <p:cNvSpPr/>
            <p:nvPr/>
          </p:nvSpPr>
          <p:spPr>
            <a:xfrm>
              <a:off x="768529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7"/>
            <p:cNvSpPr/>
            <p:nvPr/>
          </p:nvSpPr>
          <p:spPr>
            <a:xfrm>
              <a:off x="7685295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7"/>
            <p:cNvSpPr/>
            <p:nvPr/>
          </p:nvSpPr>
          <p:spPr>
            <a:xfrm>
              <a:off x="750700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7"/>
            <p:cNvSpPr/>
            <p:nvPr/>
          </p:nvSpPr>
          <p:spPr>
            <a:xfrm>
              <a:off x="7507009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7"/>
            <p:cNvSpPr/>
            <p:nvPr/>
          </p:nvSpPr>
          <p:spPr>
            <a:xfrm>
              <a:off x="750700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7"/>
            <p:cNvSpPr/>
            <p:nvPr/>
          </p:nvSpPr>
          <p:spPr>
            <a:xfrm>
              <a:off x="732872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7"/>
            <p:cNvSpPr/>
            <p:nvPr/>
          </p:nvSpPr>
          <p:spPr>
            <a:xfrm>
              <a:off x="7328722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7"/>
            <p:cNvSpPr/>
            <p:nvPr/>
          </p:nvSpPr>
          <p:spPr>
            <a:xfrm>
              <a:off x="732872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7"/>
            <p:cNvSpPr/>
            <p:nvPr/>
          </p:nvSpPr>
          <p:spPr>
            <a:xfrm>
              <a:off x="741786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7"/>
            <p:cNvSpPr/>
            <p:nvPr/>
          </p:nvSpPr>
          <p:spPr>
            <a:xfrm>
              <a:off x="741786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7"/>
            <p:cNvSpPr/>
            <p:nvPr/>
          </p:nvSpPr>
          <p:spPr>
            <a:xfrm>
              <a:off x="741786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7"/>
            <p:cNvSpPr/>
            <p:nvPr/>
          </p:nvSpPr>
          <p:spPr>
            <a:xfrm>
              <a:off x="723957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7"/>
            <p:cNvSpPr/>
            <p:nvPr/>
          </p:nvSpPr>
          <p:spPr>
            <a:xfrm>
              <a:off x="723957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7"/>
            <p:cNvSpPr/>
            <p:nvPr/>
          </p:nvSpPr>
          <p:spPr>
            <a:xfrm>
              <a:off x="7061293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7"/>
            <p:cNvSpPr/>
            <p:nvPr/>
          </p:nvSpPr>
          <p:spPr>
            <a:xfrm>
              <a:off x="7061293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7"/>
            <p:cNvSpPr/>
            <p:nvPr/>
          </p:nvSpPr>
          <p:spPr>
            <a:xfrm>
              <a:off x="715043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7"/>
            <p:cNvSpPr/>
            <p:nvPr/>
          </p:nvSpPr>
          <p:spPr>
            <a:xfrm>
              <a:off x="715043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7"/>
            <p:cNvSpPr/>
            <p:nvPr/>
          </p:nvSpPr>
          <p:spPr>
            <a:xfrm>
              <a:off x="715043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7"/>
            <p:cNvSpPr/>
            <p:nvPr/>
          </p:nvSpPr>
          <p:spPr>
            <a:xfrm>
              <a:off x="6972150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7"/>
            <p:cNvSpPr/>
            <p:nvPr/>
          </p:nvSpPr>
          <p:spPr>
            <a:xfrm>
              <a:off x="6972150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7"/>
            <p:cNvSpPr/>
            <p:nvPr/>
          </p:nvSpPr>
          <p:spPr>
            <a:xfrm>
              <a:off x="6972150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" name="Google Shape;668;p7"/>
          <p:cNvSpPr/>
          <p:nvPr/>
        </p:nvSpPr>
        <p:spPr>
          <a:xfrm>
            <a:off x="-624140" y="-419150"/>
            <a:ext cx="1527000" cy="1527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7"/>
          <p:cNvSpPr/>
          <p:nvPr/>
        </p:nvSpPr>
        <p:spPr>
          <a:xfrm rot="372611">
            <a:off x="5475589" y="4165080"/>
            <a:ext cx="2204738" cy="2204738"/>
          </a:xfrm>
          <a:prstGeom prst="blockArc">
            <a:avLst>
              <a:gd name="adj1" fmla="val 9398892"/>
              <a:gd name="adj2" fmla="val 534609"/>
              <a:gd name="adj3" fmla="val 19679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" name="Google Shape;670;p7"/>
          <p:cNvGrpSpPr/>
          <p:nvPr/>
        </p:nvGrpSpPr>
        <p:grpSpPr>
          <a:xfrm>
            <a:off x="5832004" y="3999491"/>
            <a:ext cx="2227588" cy="726522"/>
            <a:chOff x="3620725" y="372750"/>
            <a:chExt cx="1039375" cy="338989"/>
          </a:xfrm>
        </p:grpSpPr>
        <p:sp>
          <p:nvSpPr>
            <p:cNvPr id="671" name="Google Shape;671;p7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7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7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7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7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7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7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7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7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7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7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7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7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7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7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7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7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7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7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7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7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7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7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7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7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7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7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7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7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7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7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7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7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7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7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7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7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13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18" name="Google Shape;918;p13"/>
          <p:cNvSpPr txBox="1">
            <a:spLocks noGrp="1"/>
          </p:cNvSpPr>
          <p:nvPr>
            <p:ph type="title" idx="2"/>
          </p:nvPr>
        </p:nvSpPr>
        <p:spPr>
          <a:xfrm>
            <a:off x="2131850" y="1707300"/>
            <a:ext cx="2109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19" name="Google Shape;919;p13"/>
          <p:cNvSpPr txBox="1">
            <a:spLocks noGrp="1"/>
          </p:cNvSpPr>
          <p:nvPr>
            <p:ph type="subTitle" idx="1"/>
          </p:nvPr>
        </p:nvSpPr>
        <p:spPr>
          <a:xfrm>
            <a:off x="2131850" y="2129781"/>
            <a:ext cx="2109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0" name="Google Shape;920;p13"/>
          <p:cNvSpPr txBox="1">
            <a:spLocks noGrp="1"/>
          </p:cNvSpPr>
          <p:nvPr>
            <p:ph type="title" idx="3"/>
          </p:nvPr>
        </p:nvSpPr>
        <p:spPr>
          <a:xfrm>
            <a:off x="5792350" y="1707300"/>
            <a:ext cx="2109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1" name="Google Shape;921;p13"/>
          <p:cNvSpPr txBox="1">
            <a:spLocks noGrp="1"/>
          </p:cNvSpPr>
          <p:nvPr>
            <p:ph type="subTitle" idx="4"/>
          </p:nvPr>
        </p:nvSpPr>
        <p:spPr>
          <a:xfrm>
            <a:off x="5792350" y="2129781"/>
            <a:ext cx="2109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2" name="Google Shape;922;p13"/>
          <p:cNvSpPr txBox="1">
            <a:spLocks noGrp="1"/>
          </p:cNvSpPr>
          <p:nvPr>
            <p:ph type="title" idx="5"/>
          </p:nvPr>
        </p:nvSpPr>
        <p:spPr>
          <a:xfrm>
            <a:off x="2131850" y="2954144"/>
            <a:ext cx="2109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3" name="Google Shape;923;p13"/>
          <p:cNvSpPr txBox="1">
            <a:spLocks noGrp="1"/>
          </p:cNvSpPr>
          <p:nvPr>
            <p:ph type="subTitle" idx="6"/>
          </p:nvPr>
        </p:nvSpPr>
        <p:spPr>
          <a:xfrm>
            <a:off x="2131850" y="3376625"/>
            <a:ext cx="2109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4" name="Google Shape;924;p13"/>
          <p:cNvSpPr txBox="1">
            <a:spLocks noGrp="1"/>
          </p:cNvSpPr>
          <p:nvPr>
            <p:ph type="title" idx="7"/>
          </p:nvPr>
        </p:nvSpPr>
        <p:spPr>
          <a:xfrm>
            <a:off x="5792350" y="2954144"/>
            <a:ext cx="2109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5" name="Google Shape;925;p13"/>
          <p:cNvSpPr txBox="1">
            <a:spLocks noGrp="1"/>
          </p:cNvSpPr>
          <p:nvPr>
            <p:ph type="subTitle" idx="8"/>
          </p:nvPr>
        </p:nvSpPr>
        <p:spPr>
          <a:xfrm>
            <a:off x="5792350" y="3376626"/>
            <a:ext cx="2109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6" name="Google Shape;926;p13"/>
          <p:cNvSpPr txBox="1">
            <a:spLocks noGrp="1"/>
          </p:cNvSpPr>
          <p:nvPr>
            <p:ph type="title" idx="9" hasCustomPrompt="1"/>
          </p:nvPr>
        </p:nvSpPr>
        <p:spPr>
          <a:xfrm>
            <a:off x="1242350" y="1951588"/>
            <a:ext cx="813300" cy="4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7" name="Google Shape;927;p13"/>
          <p:cNvSpPr txBox="1">
            <a:spLocks noGrp="1"/>
          </p:cNvSpPr>
          <p:nvPr>
            <p:ph type="title" idx="13" hasCustomPrompt="1"/>
          </p:nvPr>
        </p:nvSpPr>
        <p:spPr>
          <a:xfrm>
            <a:off x="1242050" y="3235750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8" name="Google Shape;928;p13"/>
          <p:cNvSpPr txBox="1">
            <a:spLocks noGrp="1"/>
          </p:cNvSpPr>
          <p:nvPr>
            <p:ph type="title" idx="14" hasCustomPrompt="1"/>
          </p:nvPr>
        </p:nvSpPr>
        <p:spPr>
          <a:xfrm>
            <a:off x="4902258" y="1949763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9" name="Google Shape;929;p13"/>
          <p:cNvSpPr txBox="1">
            <a:spLocks noGrp="1"/>
          </p:cNvSpPr>
          <p:nvPr>
            <p:ph type="title" idx="15" hasCustomPrompt="1"/>
          </p:nvPr>
        </p:nvSpPr>
        <p:spPr>
          <a:xfrm>
            <a:off x="4902258" y="3238663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930" name="Google Shape;93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537325" y="3653261"/>
            <a:ext cx="2885125" cy="1921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1" name="Google Shape;931;p13"/>
          <p:cNvGrpSpPr/>
          <p:nvPr/>
        </p:nvGrpSpPr>
        <p:grpSpPr>
          <a:xfrm rot="5400000">
            <a:off x="-1082747" y="1310115"/>
            <a:ext cx="2227588" cy="726522"/>
            <a:chOff x="3857800" y="1143286"/>
            <a:chExt cx="1039375" cy="338989"/>
          </a:xfrm>
        </p:grpSpPr>
        <p:sp>
          <p:nvSpPr>
            <p:cNvPr id="932" name="Google Shape;932;p13"/>
            <p:cNvSpPr/>
            <p:nvPr/>
          </p:nvSpPr>
          <p:spPr>
            <a:xfrm>
              <a:off x="474923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483837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483837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4838375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3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3857800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3857800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3857800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13"/>
          <p:cNvGrpSpPr/>
          <p:nvPr/>
        </p:nvGrpSpPr>
        <p:grpSpPr>
          <a:xfrm flipH="1">
            <a:off x="8430779" y="791666"/>
            <a:ext cx="2227588" cy="726522"/>
            <a:chOff x="3620725" y="372750"/>
            <a:chExt cx="1039375" cy="338989"/>
          </a:xfrm>
        </p:grpSpPr>
        <p:sp>
          <p:nvSpPr>
            <p:cNvPr id="963" name="Google Shape;963;p13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3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3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3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3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3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3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3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3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3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3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3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3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3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3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3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" name="Google Shape;996;p13"/>
          <p:cNvSpPr/>
          <p:nvPr/>
        </p:nvSpPr>
        <p:spPr>
          <a:xfrm rot="8403335">
            <a:off x="-394847" y="-476389"/>
            <a:ext cx="1410650" cy="1410650"/>
          </a:xfrm>
          <a:prstGeom prst="blockArc">
            <a:avLst>
              <a:gd name="adj1" fmla="val 10800000"/>
              <a:gd name="adj2" fmla="val 138617"/>
              <a:gd name="adj3" fmla="val 21120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13"/>
          <p:cNvSpPr/>
          <p:nvPr/>
        </p:nvSpPr>
        <p:spPr>
          <a:xfrm>
            <a:off x="-395376" y="-217925"/>
            <a:ext cx="1331400" cy="1331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8" name="Google Shape;998;p13"/>
          <p:cNvGrpSpPr/>
          <p:nvPr/>
        </p:nvGrpSpPr>
        <p:grpSpPr>
          <a:xfrm>
            <a:off x="7753454" y="-41534"/>
            <a:ext cx="2227588" cy="726522"/>
            <a:chOff x="3620725" y="372750"/>
            <a:chExt cx="1039375" cy="338989"/>
          </a:xfrm>
        </p:grpSpPr>
        <p:sp>
          <p:nvSpPr>
            <p:cNvPr id="999" name="Google Shape;999;p13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3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3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3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3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3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3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3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3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3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3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3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3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3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3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3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3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3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3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3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3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3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3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3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3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3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3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3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3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3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3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36" name="Google Shape;10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50" y="3899975"/>
            <a:ext cx="1041075" cy="109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7" name="Google Shape;1037;p13"/>
          <p:cNvGrpSpPr/>
          <p:nvPr/>
        </p:nvGrpSpPr>
        <p:grpSpPr>
          <a:xfrm>
            <a:off x="782362" y="4049869"/>
            <a:ext cx="317072" cy="126020"/>
            <a:chOff x="4481802" y="1143286"/>
            <a:chExt cx="147943" cy="58800"/>
          </a:xfrm>
        </p:grpSpPr>
        <p:sp>
          <p:nvSpPr>
            <p:cNvPr id="1038" name="Google Shape;1038;p13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3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" name="Google Shape;1040;p13"/>
          <p:cNvGrpSpPr/>
          <p:nvPr/>
        </p:nvGrpSpPr>
        <p:grpSpPr>
          <a:xfrm>
            <a:off x="4850553" y="4656385"/>
            <a:ext cx="2227589" cy="726958"/>
            <a:chOff x="6972150" y="711750"/>
            <a:chExt cx="1039375" cy="339193"/>
          </a:xfrm>
        </p:grpSpPr>
        <p:sp>
          <p:nvSpPr>
            <p:cNvPr id="1041" name="Google Shape;1041;p13"/>
            <p:cNvSpPr/>
            <p:nvPr/>
          </p:nvSpPr>
          <p:spPr>
            <a:xfrm>
              <a:off x="7952725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3"/>
            <p:cNvSpPr/>
            <p:nvPr/>
          </p:nvSpPr>
          <p:spPr>
            <a:xfrm>
              <a:off x="7774438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3"/>
            <p:cNvSpPr/>
            <p:nvPr/>
          </p:nvSpPr>
          <p:spPr>
            <a:xfrm>
              <a:off x="7596152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3"/>
            <p:cNvSpPr/>
            <p:nvPr/>
          </p:nvSpPr>
          <p:spPr>
            <a:xfrm>
              <a:off x="7507009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3"/>
            <p:cNvSpPr/>
            <p:nvPr/>
          </p:nvSpPr>
          <p:spPr>
            <a:xfrm>
              <a:off x="7061293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3"/>
            <p:cNvSpPr/>
            <p:nvPr/>
          </p:nvSpPr>
          <p:spPr>
            <a:xfrm>
              <a:off x="7150436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3"/>
            <p:cNvSpPr/>
            <p:nvPr/>
          </p:nvSpPr>
          <p:spPr>
            <a:xfrm>
              <a:off x="786358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3"/>
            <p:cNvSpPr/>
            <p:nvPr/>
          </p:nvSpPr>
          <p:spPr>
            <a:xfrm>
              <a:off x="795272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3"/>
            <p:cNvSpPr/>
            <p:nvPr/>
          </p:nvSpPr>
          <p:spPr>
            <a:xfrm>
              <a:off x="759615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3"/>
            <p:cNvSpPr/>
            <p:nvPr/>
          </p:nvSpPr>
          <p:spPr>
            <a:xfrm>
              <a:off x="759615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3"/>
            <p:cNvSpPr/>
            <p:nvPr/>
          </p:nvSpPr>
          <p:spPr>
            <a:xfrm>
              <a:off x="768529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7685295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750700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7507009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750700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732872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3"/>
            <p:cNvSpPr/>
            <p:nvPr/>
          </p:nvSpPr>
          <p:spPr>
            <a:xfrm>
              <a:off x="7328722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3"/>
            <p:cNvSpPr/>
            <p:nvPr/>
          </p:nvSpPr>
          <p:spPr>
            <a:xfrm>
              <a:off x="732872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741786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741786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741786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723957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3"/>
            <p:cNvSpPr/>
            <p:nvPr/>
          </p:nvSpPr>
          <p:spPr>
            <a:xfrm>
              <a:off x="723957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3"/>
            <p:cNvSpPr/>
            <p:nvPr/>
          </p:nvSpPr>
          <p:spPr>
            <a:xfrm>
              <a:off x="7061293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3"/>
            <p:cNvSpPr/>
            <p:nvPr/>
          </p:nvSpPr>
          <p:spPr>
            <a:xfrm>
              <a:off x="7061293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3"/>
            <p:cNvSpPr/>
            <p:nvPr/>
          </p:nvSpPr>
          <p:spPr>
            <a:xfrm>
              <a:off x="715043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3"/>
            <p:cNvSpPr/>
            <p:nvPr/>
          </p:nvSpPr>
          <p:spPr>
            <a:xfrm>
              <a:off x="715043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3"/>
            <p:cNvSpPr/>
            <p:nvPr/>
          </p:nvSpPr>
          <p:spPr>
            <a:xfrm>
              <a:off x="715043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3"/>
            <p:cNvSpPr/>
            <p:nvPr/>
          </p:nvSpPr>
          <p:spPr>
            <a:xfrm>
              <a:off x="6972150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3"/>
            <p:cNvSpPr/>
            <p:nvPr/>
          </p:nvSpPr>
          <p:spPr>
            <a:xfrm>
              <a:off x="6972150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3"/>
            <p:cNvSpPr/>
            <p:nvPr/>
          </p:nvSpPr>
          <p:spPr>
            <a:xfrm>
              <a:off x="6972150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72" name="Google Shape;107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1775" y="280525"/>
            <a:ext cx="923250" cy="121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3" name="Google Shape;1073;p13"/>
          <p:cNvSpPr/>
          <p:nvPr/>
        </p:nvSpPr>
        <p:spPr>
          <a:xfrm rot="999904">
            <a:off x="3358951" y="4439227"/>
            <a:ext cx="2408148" cy="2408148"/>
          </a:xfrm>
          <a:prstGeom prst="blockArc">
            <a:avLst>
              <a:gd name="adj1" fmla="val 10800000"/>
              <a:gd name="adj2" fmla="val 122097"/>
              <a:gd name="adj3" fmla="val 15519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1"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4"/>
          <p:cNvSpPr txBox="1">
            <a:spLocks noGrp="1"/>
          </p:cNvSpPr>
          <p:nvPr>
            <p:ph type="title"/>
          </p:nvPr>
        </p:nvSpPr>
        <p:spPr>
          <a:xfrm>
            <a:off x="1000772" y="2773363"/>
            <a:ext cx="35676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76" name="Google Shape;1076;p14"/>
          <p:cNvSpPr txBox="1">
            <a:spLocks noGrp="1"/>
          </p:cNvSpPr>
          <p:nvPr>
            <p:ph type="title" idx="2" hasCustomPrompt="1"/>
          </p:nvPr>
        </p:nvSpPr>
        <p:spPr>
          <a:xfrm>
            <a:off x="2160366" y="1306338"/>
            <a:ext cx="12483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77" name="Google Shape;1077;p14"/>
          <p:cNvSpPr txBox="1">
            <a:spLocks noGrp="1"/>
          </p:cNvSpPr>
          <p:nvPr>
            <p:ph type="subTitle" idx="1"/>
          </p:nvPr>
        </p:nvSpPr>
        <p:spPr>
          <a:xfrm>
            <a:off x="1410216" y="3586944"/>
            <a:ext cx="2748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8" name="Google Shape;1078;p14"/>
          <p:cNvSpPr/>
          <p:nvPr/>
        </p:nvSpPr>
        <p:spPr>
          <a:xfrm>
            <a:off x="4902603" y="-760147"/>
            <a:ext cx="1602300" cy="1602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14"/>
          <p:cNvSpPr/>
          <p:nvPr/>
        </p:nvSpPr>
        <p:spPr>
          <a:xfrm flipH="1">
            <a:off x="-720049" y="-504550"/>
            <a:ext cx="1970400" cy="1970400"/>
          </a:xfrm>
          <a:prstGeom prst="blockArc">
            <a:avLst>
              <a:gd name="adj1" fmla="val 3139239"/>
              <a:gd name="adj2" fmla="val 14630311"/>
              <a:gd name="adj3" fmla="val 2349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14"/>
          <p:cNvSpPr/>
          <p:nvPr/>
        </p:nvSpPr>
        <p:spPr>
          <a:xfrm>
            <a:off x="-944548" y="147875"/>
            <a:ext cx="1843800" cy="18435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" name="Google Shape;1081;p14"/>
          <p:cNvGrpSpPr/>
          <p:nvPr/>
        </p:nvGrpSpPr>
        <p:grpSpPr>
          <a:xfrm rot="10800000" flipH="1">
            <a:off x="51449" y="2982274"/>
            <a:ext cx="526334" cy="2227568"/>
            <a:chOff x="9663874" y="1645892"/>
            <a:chExt cx="526334" cy="2227568"/>
          </a:xfrm>
        </p:grpSpPr>
        <p:sp>
          <p:nvSpPr>
            <p:cNvPr id="1082" name="Google Shape;1082;p14"/>
            <p:cNvSpPr/>
            <p:nvPr/>
          </p:nvSpPr>
          <p:spPr>
            <a:xfrm rot="5400000">
              <a:off x="10064208" y="3556408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4"/>
            <p:cNvSpPr/>
            <p:nvPr/>
          </p:nvSpPr>
          <p:spPr>
            <a:xfrm rot="5400000">
              <a:off x="9864041" y="3747460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4"/>
            <p:cNvSpPr/>
            <p:nvPr/>
          </p:nvSpPr>
          <p:spPr>
            <a:xfrm rot="5400000">
              <a:off x="9663874" y="3747460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 rot="5400000">
              <a:off x="9864041" y="3365357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 rot="5400000">
              <a:off x="9663874" y="3365357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 rot="5400000">
              <a:off x="9864041" y="2983253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 rot="5400000">
              <a:off x="9663874" y="2983253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 rot="5400000">
              <a:off x="9864041" y="317430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 rot="5400000">
              <a:off x="9864041" y="2792202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 rot="5400000">
              <a:off x="9663874" y="2792202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4"/>
            <p:cNvSpPr/>
            <p:nvPr/>
          </p:nvSpPr>
          <p:spPr>
            <a:xfrm rot="5400000">
              <a:off x="10064208" y="2410098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4"/>
            <p:cNvSpPr/>
            <p:nvPr/>
          </p:nvSpPr>
          <p:spPr>
            <a:xfrm rot="5400000">
              <a:off x="10064208" y="2601150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4"/>
            <p:cNvSpPr/>
            <p:nvPr/>
          </p:nvSpPr>
          <p:spPr>
            <a:xfrm rot="5400000">
              <a:off x="9864041" y="2601150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4"/>
            <p:cNvSpPr/>
            <p:nvPr/>
          </p:nvSpPr>
          <p:spPr>
            <a:xfrm rot="5400000">
              <a:off x="10064208" y="2219047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 rot="5400000">
              <a:off x="9864041" y="2219047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 rot="5400000">
              <a:off x="10064208" y="1836943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4"/>
            <p:cNvSpPr/>
            <p:nvPr/>
          </p:nvSpPr>
          <p:spPr>
            <a:xfrm rot="5400000">
              <a:off x="9663874" y="1836943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4"/>
            <p:cNvSpPr/>
            <p:nvPr/>
          </p:nvSpPr>
          <p:spPr>
            <a:xfrm rot="5400000">
              <a:off x="10064208" y="202799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4"/>
            <p:cNvSpPr/>
            <p:nvPr/>
          </p:nvSpPr>
          <p:spPr>
            <a:xfrm rot="5400000">
              <a:off x="9864041" y="202799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4"/>
            <p:cNvSpPr/>
            <p:nvPr/>
          </p:nvSpPr>
          <p:spPr>
            <a:xfrm rot="5400000">
              <a:off x="9663874" y="202799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4"/>
            <p:cNvSpPr/>
            <p:nvPr/>
          </p:nvSpPr>
          <p:spPr>
            <a:xfrm rot="5400000">
              <a:off x="10064208" y="1645892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4"/>
            <p:cNvSpPr/>
            <p:nvPr/>
          </p:nvSpPr>
          <p:spPr>
            <a:xfrm rot="5400000">
              <a:off x="9864041" y="1645892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4"/>
            <p:cNvSpPr/>
            <p:nvPr/>
          </p:nvSpPr>
          <p:spPr>
            <a:xfrm rot="5400000">
              <a:off x="9663874" y="1645892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5" name="Google Shape;1105;p14"/>
          <p:cNvSpPr/>
          <p:nvPr/>
        </p:nvSpPr>
        <p:spPr>
          <a:xfrm>
            <a:off x="5854026" y="386019"/>
            <a:ext cx="5011500" cy="5011500"/>
          </a:xfrm>
          <a:prstGeom prst="blockArc">
            <a:avLst>
              <a:gd name="adj1" fmla="val 3870717"/>
              <a:gd name="adj2" fmla="val 17792570"/>
              <a:gd name="adj3" fmla="val 694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14"/>
          <p:cNvSpPr/>
          <p:nvPr/>
        </p:nvSpPr>
        <p:spPr>
          <a:xfrm>
            <a:off x="5889126" y="254025"/>
            <a:ext cx="4348500" cy="4350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17"/>
          <p:cNvSpPr txBox="1">
            <a:spLocks noGrp="1"/>
          </p:cNvSpPr>
          <p:nvPr>
            <p:ph type="title"/>
          </p:nvPr>
        </p:nvSpPr>
        <p:spPr>
          <a:xfrm>
            <a:off x="4450946" y="1493550"/>
            <a:ext cx="3493200" cy="12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325" name="Google Shape;1325;p17"/>
          <p:cNvSpPr txBox="1">
            <a:spLocks noGrp="1"/>
          </p:cNvSpPr>
          <p:nvPr>
            <p:ph type="subTitle" idx="1"/>
          </p:nvPr>
        </p:nvSpPr>
        <p:spPr>
          <a:xfrm>
            <a:off x="4450925" y="2634150"/>
            <a:ext cx="3493200" cy="101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6" name="Google Shape;1326;p17"/>
          <p:cNvSpPr/>
          <p:nvPr/>
        </p:nvSpPr>
        <p:spPr>
          <a:xfrm rot="-5400000">
            <a:off x="3094299" y="4025425"/>
            <a:ext cx="2102100" cy="210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7" name="Google Shape;1327;p17"/>
          <p:cNvGrpSpPr/>
          <p:nvPr/>
        </p:nvGrpSpPr>
        <p:grpSpPr>
          <a:xfrm>
            <a:off x="7342730" y="-239484"/>
            <a:ext cx="2227589" cy="1527191"/>
            <a:chOff x="5519300" y="372750"/>
            <a:chExt cx="1039375" cy="712575"/>
          </a:xfrm>
        </p:grpSpPr>
        <p:sp>
          <p:nvSpPr>
            <p:cNvPr id="1328" name="Google Shape;1328;p17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7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7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7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7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7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7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7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7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7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7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7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7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7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7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7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7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7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7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7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7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7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7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7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7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7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7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7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5" name="Google Shape;1395;p17"/>
          <p:cNvSpPr/>
          <p:nvPr/>
        </p:nvSpPr>
        <p:spPr>
          <a:xfrm rot="-1856039">
            <a:off x="8454804" y="1900412"/>
            <a:ext cx="2574846" cy="2574846"/>
          </a:xfrm>
          <a:prstGeom prst="blockArc">
            <a:avLst>
              <a:gd name="adj1" fmla="val 5958233"/>
              <a:gd name="adj2" fmla="val 17463104"/>
              <a:gd name="adj3" fmla="val 1506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6" name="Google Shape;1396;p17"/>
          <p:cNvSpPr/>
          <p:nvPr/>
        </p:nvSpPr>
        <p:spPr>
          <a:xfrm>
            <a:off x="8472788" y="1832675"/>
            <a:ext cx="1812300" cy="1812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17"/>
          <p:cNvSpPr/>
          <p:nvPr/>
        </p:nvSpPr>
        <p:spPr>
          <a:xfrm rot="-6009249">
            <a:off x="4503832" y="-1121226"/>
            <a:ext cx="2030097" cy="2030097"/>
          </a:xfrm>
          <a:prstGeom prst="blockArc">
            <a:avLst>
              <a:gd name="adj1" fmla="val 5958233"/>
              <a:gd name="adj2" fmla="val 17663173"/>
              <a:gd name="adj3" fmla="val 24970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17"/>
          <p:cNvSpPr/>
          <p:nvPr/>
        </p:nvSpPr>
        <p:spPr>
          <a:xfrm rot="-8814536">
            <a:off x="-1455112" y="-720135"/>
            <a:ext cx="3302921" cy="3302921"/>
          </a:xfrm>
          <a:prstGeom prst="blockArc">
            <a:avLst>
              <a:gd name="adj1" fmla="val 5958233"/>
              <a:gd name="adj2" fmla="val 15340052"/>
              <a:gd name="adj3" fmla="val 8595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●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○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■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●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○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■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●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○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■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8" r:id="rId6"/>
    <p:sldLayoutId id="2147483659" r:id="rId7"/>
    <p:sldLayoutId id="2147483660" r:id="rId8"/>
    <p:sldLayoutId id="2147483663" r:id="rId9"/>
    <p:sldLayoutId id="2147483669" r:id="rId10"/>
    <p:sldLayoutId id="2147483671" r:id="rId11"/>
    <p:sldLayoutId id="2147483679" r:id="rId12"/>
    <p:sldLayoutId id="2147483680" r:id="rId13"/>
    <p:sldLayoutId id="214748368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7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9" name="Google Shape;308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425" y="1946150"/>
            <a:ext cx="3633650" cy="2419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90" name="Google Shape;3090;p38"/>
          <p:cNvGrpSpPr/>
          <p:nvPr/>
        </p:nvGrpSpPr>
        <p:grpSpPr>
          <a:xfrm>
            <a:off x="251783" y="4096069"/>
            <a:ext cx="2227588" cy="726522"/>
            <a:chOff x="3799000" y="1820400"/>
            <a:chExt cx="1039375" cy="338989"/>
          </a:xfrm>
        </p:grpSpPr>
        <p:sp>
          <p:nvSpPr>
            <p:cNvPr id="3091" name="Google Shape;3091;p38"/>
            <p:cNvSpPr/>
            <p:nvPr/>
          </p:nvSpPr>
          <p:spPr>
            <a:xfrm>
              <a:off x="469043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8"/>
            <p:cNvSpPr/>
            <p:nvPr/>
          </p:nvSpPr>
          <p:spPr>
            <a:xfrm>
              <a:off x="469043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8"/>
            <p:cNvSpPr/>
            <p:nvPr/>
          </p:nvSpPr>
          <p:spPr>
            <a:xfrm>
              <a:off x="477957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8"/>
            <p:cNvSpPr/>
            <p:nvPr/>
          </p:nvSpPr>
          <p:spPr>
            <a:xfrm>
              <a:off x="4601288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8"/>
            <p:cNvSpPr/>
            <p:nvPr/>
          </p:nvSpPr>
          <p:spPr>
            <a:xfrm>
              <a:off x="442300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8"/>
            <p:cNvSpPr/>
            <p:nvPr/>
          </p:nvSpPr>
          <p:spPr>
            <a:xfrm>
              <a:off x="442300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8"/>
            <p:cNvSpPr/>
            <p:nvPr/>
          </p:nvSpPr>
          <p:spPr>
            <a:xfrm>
              <a:off x="442300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8"/>
            <p:cNvSpPr/>
            <p:nvPr/>
          </p:nvSpPr>
          <p:spPr>
            <a:xfrm>
              <a:off x="451214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8"/>
            <p:cNvSpPr/>
            <p:nvPr/>
          </p:nvSpPr>
          <p:spPr>
            <a:xfrm>
              <a:off x="4512145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8"/>
            <p:cNvSpPr/>
            <p:nvPr/>
          </p:nvSpPr>
          <p:spPr>
            <a:xfrm>
              <a:off x="4512145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8"/>
            <p:cNvSpPr/>
            <p:nvPr/>
          </p:nvSpPr>
          <p:spPr>
            <a:xfrm>
              <a:off x="433385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8"/>
            <p:cNvSpPr/>
            <p:nvPr/>
          </p:nvSpPr>
          <p:spPr>
            <a:xfrm>
              <a:off x="4333859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8"/>
            <p:cNvSpPr/>
            <p:nvPr/>
          </p:nvSpPr>
          <p:spPr>
            <a:xfrm>
              <a:off x="433385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8"/>
            <p:cNvSpPr/>
            <p:nvPr/>
          </p:nvSpPr>
          <p:spPr>
            <a:xfrm>
              <a:off x="433385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8"/>
            <p:cNvSpPr/>
            <p:nvPr/>
          </p:nvSpPr>
          <p:spPr>
            <a:xfrm>
              <a:off x="415557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8"/>
            <p:cNvSpPr/>
            <p:nvPr/>
          </p:nvSpPr>
          <p:spPr>
            <a:xfrm>
              <a:off x="4155572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8"/>
            <p:cNvSpPr/>
            <p:nvPr/>
          </p:nvSpPr>
          <p:spPr>
            <a:xfrm>
              <a:off x="415557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8"/>
            <p:cNvSpPr/>
            <p:nvPr/>
          </p:nvSpPr>
          <p:spPr>
            <a:xfrm>
              <a:off x="415557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8"/>
            <p:cNvSpPr/>
            <p:nvPr/>
          </p:nvSpPr>
          <p:spPr>
            <a:xfrm>
              <a:off x="424471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8"/>
            <p:cNvSpPr/>
            <p:nvPr/>
          </p:nvSpPr>
          <p:spPr>
            <a:xfrm>
              <a:off x="424471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8"/>
            <p:cNvSpPr/>
            <p:nvPr/>
          </p:nvSpPr>
          <p:spPr>
            <a:xfrm>
              <a:off x="424471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8"/>
            <p:cNvSpPr/>
            <p:nvPr/>
          </p:nvSpPr>
          <p:spPr>
            <a:xfrm>
              <a:off x="424471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8"/>
            <p:cNvSpPr/>
            <p:nvPr/>
          </p:nvSpPr>
          <p:spPr>
            <a:xfrm>
              <a:off x="406642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8"/>
            <p:cNvSpPr/>
            <p:nvPr/>
          </p:nvSpPr>
          <p:spPr>
            <a:xfrm>
              <a:off x="406642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8"/>
            <p:cNvSpPr/>
            <p:nvPr/>
          </p:nvSpPr>
          <p:spPr>
            <a:xfrm>
              <a:off x="406642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8"/>
            <p:cNvSpPr/>
            <p:nvPr/>
          </p:nvSpPr>
          <p:spPr>
            <a:xfrm>
              <a:off x="3888143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8"/>
            <p:cNvSpPr/>
            <p:nvPr/>
          </p:nvSpPr>
          <p:spPr>
            <a:xfrm>
              <a:off x="3888143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8"/>
            <p:cNvSpPr/>
            <p:nvPr/>
          </p:nvSpPr>
          <p:spPr>
            <a:xfrm>
              <a:off x="3888143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8"/>
            <p:cNvSpPr/>
            <p:nvPr/>
          </p:nvSpPr>
          <p:spPr>
            <a:xfrm>
              <a:off x="397728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8"/>
            <p:cNvSpPr/>
            <p:nvPr/>
          </p:nvSpPr>
          <p:spPr>
            <a:xfrm>
              <a:off x="397728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8"/>
            <p:cNvSpPr/>
            <p:nvPr/>
          </p:nvSpPr>
          <p:spPr>
            <a:xfrm>
              <a:off x="397728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8"/>
            <p:cNvSpPr/>
            <p:nvPr/>
          </p:nvSpPr>
          <p:spPr>
            <a:xfrm>
              <a:off x="397728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8"/>
            <p:cNvSpPr/>
            <p:nvPr/>
          </p:nvSpPr>
          <p:spPr>
            <a:xfrm>
              <a:off x="3799000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8"/>
            <p:cNvSpPr/>
            <p:nvPr/>
          </p:nvSpPr>
          <p:spPr>
            <a:xfrm>
              <a:off x="3799000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8"/>
            <p:cNvSpPr/>
            <p:nvPr/>
          </p:nvSpPr>
          <p:spPr>
            <a:xfrm>
              <a:off x="3799000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8"/>
            <p:cNvSpPr/>
            <p:nvPr/>
          </p:nvSpPr>
          <p:spPr>
            <a:xfrm>
              <a:off x="3799000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7" name="Google Shape;3127;p38"/>
          <p:cNvGrpSpPr/>
          <p:nvPr/>
        </p:nvGrpSpPr>
        <p:grpSpPr>
          <a:xfrm>
            <a:off x="2374531" y="-1877848"/>
            <a:ext cx="745392" cy="771458"/>
            <a:chOff x="3962987" y="1472625"/>
            <a:chExt cx="316663" cy="327750"/>
          </a:xfrm>
        </p:grpSpPr>
        <p:grpSp>
          <p:nvGrpSpPr>
            <p:cNvPr id="3128" name="Google Shape;3128;p38"/>
            <p:cNvGrpSpPr/>
            <p:nvPr/>
          </p:nvGrpSpPr>
          <p:grpSpPr>
            <a:xfrm>
              <a:off x="3962987" y="1472625"/>
              <a:ext cx="316663" cy="58800"/>
              <a:chOff x="3962987" y="1472625"/>
              <a:chExt cx="316663" cy="58800"/>
            </a:xfrm>
          </p:grpSpPr>
          <p:sp>
            <p:nvSpPr>
              <p:cNvPr id="3129" name="Google Shape;3129;p38"/>
              <p:cNvSpPr/>
              <p:nvPr/>
            </p:nvSpPr>
            <p:spPr>
              <a:xfrm>
                <a:off x="4220850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38"/>
              <p:cNvSpPr/>
              <p:nvPr/>
            </p:nvSpPr>
            <p:spPr>
              <a:xfrm>
                <a:off x="4134896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38"/>
              <p:cNvSpPr/>
              <p:nvPr/>
            </p:nvSpPr>
            <p:spPr>
              <a:xfrm>
                <a:off x="4048941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38"/>
              <p:cNvSpPr/>
              <p:nvPr/>
            </p:nvSpPr>
            <p:spPr>
              <a:xfrm>
                <a:off x="3962987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3" name="Google Shape;3133;p38"/>
            <p:cNvGrpSpPr/>
            <p:nvPr/>
          </p:nvGrpSpPr>
          <p:grpSpPr>
            <a:xfrm>
              <a:off x="3962987" y="1562275"/>
              <a:ext cx="316663" cy="58800"/>
              <a:chOff x="3962987" y="1472625"/>
              <a:chExt cx="316663" cy="58800"/>
            </a:xfrm>
          </p:grpSpPr>
          <p:sp>
            <p:nvSpPr>
              <p:cNvPr id="3134" name="Google Shape;3134;p38"/>
              <p:cNvSpPr/>
              <p:nvPr/>
            </p:nvSpPr>
            <p:spPr>
              <a:xfrm>
                <a:off x="4220850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38"/>
              <p:cNvSpPr/>
              <p:nvPr/>
            </p:nvSpPr>
            <p:spPr>
              <a:xfrm>
                <a:off x="4134896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38"/>
              <p:cNvSpPr/>
              <p:nvPr/>
            </p:nvSpPr>
            <p:spPr>
              <a:xfrm>
                <a:off x="4048941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38"/>
              <p:cNvSpPr/>
              <p:nvPr/>
            </p:nvSpPr>
            <p:spPr>
              <a:xfrm>
                <a:off x="3962987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8" name="Google Shape;3138;p38"/>
            <p:cNvGrpSpPr/>
            <p:nvPr/>
          </p:nvGrpSpPr>
          <p:grpSpPr>
            <a:xfrm>
              <a:off x="3962987" y="1651925"/>
              <a:ext cx="316663" cy="58800"/>
              <a:chOff x="3962987" y="1472625"/>
              <a:chExt cx="316663" cy="58800"/>
            </a:xfrm>
          </p:grpSpPr>
          <p:sp>
            <p:nvSpPr>
              <p:cNvPr id="3139" name="Google Shape;3139;p38"/>
              <p:cNvSpPr/>
              <p:nvPr/>
            </p:nvSpPr>
            <p:spPr>
              <a:xfrm>
                <a:off x="4220850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38"/>
              <p:cNvSpPr/>
              <p:nvPr/>
            </p:nvSpPr>
            <p:spPr>
              <a:xfrm>
                <a:off x="4134896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38"/>
              <p:cNvSpPr/>
              <p:nvPr/>
            </p:nvSpPr>
            <p:spPr>
              <a:xfrm>
                <a:off x="4048941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38"/>
              <p:cNvSpPr/>
              <p:nvPr/>
            </p:nvSpPr>
            <p:spPr>
              <a:xfrm>
                <a:off x="3962987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43" name="Google Shape;3143;p38"/>
            <p:cNvGrpSpPr/>
            <p:nvPr/>
          </p:nvGrpSpPr>
          <p:grpSpPr>
            <a:xfrm>
              <a:off x="3962987" y="1741575"/>
              <a:ext cx="316663" cy="58800"/>
              <a:chOff x="3962987" y="1472625"/>
              <a:chExt cx="316663" cy="58800"/>
            </a:xfrm>
          </p:grpSpPr>
          <p:sp>
            <p:nvSpPr>
              <p:cNvPr id="3144" name="Google Shape;3144;p38"/>
              <p:cNvSpPr/>
              <p:nvPr/>
            </p:nvSpPr>
            <p:spPr>
              <a:xfrm>
                <a:off x="4220850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38"/>
              <p:cNvSpPr/>
              <p:nvPr/>
            </p:nvSpPr>
            <p:spPr>
              <a:xfrm>
                <a:off x="4134896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38"/>
              <p:cNvSpPr/>
              <p:nvPr/>
            </p:nvSpPr>
            <p:spPr>
              <a:xfrm>
                <a:off x="4048941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38"/>
              <p:cNvSpPr/>
              <p:nvPr/>
            </p:nvSpPr>
            <p:spPr>
              <a:xfrm>
                <a:off x="3962987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48" name="Google Shape;3148;p38"/>
          <p:cNvSpPr txBox="1">
            <a:spLocks noGrp="1"/>
          </p:cNvSpPr>
          <p:nvPr>
            <p:ph type="ctrTitle"/>
          </p:nvPr>
        </p:nvSpPr>
        <p:spPr>
          <a:xfrm>
            <a:off x="3262489" y="1228288"/>
            <a:ext cx="5053974" cy="18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Tìm hiểu về Firewall</a:t>
            </a:r>
            <a:endParaRPr dirty="0">
              <a:latin typeface="+mj-lt"/>
            </a:endParaRPr>
          </a:p>
        </p:txBody>
      </p:sp>
      <p:sp>
        <p:nvSpPr>
          <p:cNvPr id="3149" name="Google Shape;3149;p38"/>
          <p:cNvSpPr txBox="1">
            <a:spLocks noGrp="1"/>
          </p:cNvSpPr>
          <p:nvPr>
            <p:ph type="subTitle" idx="1"/>
          </p:nvPr>
        </p:nvSpPr>
        <p:spPr>
          <a:xfrm>
            <a:off x="6343500" y="3052300"/>
            <a:ext cx="197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Nhóm 9</a:t>
            </a:r>
            <a:endParaRPr dirty="0">
              <a:latin typeface="+mj-lt"/>
            </a:endParaRPr>
          </a:p>
        </p:txBody>
      </p:sp>
      <p:pic>
        <p:nvPicPr>
          <p:cNvPr id="3151" name="Google Shape;315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5468" y="918625"/>
            <a:ext cx="1796913" cy="2844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2" name="Google Shape;315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9100" y="1780150"/>
            <a:ext cx="923250" cy="12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3" name="Google Shape;3153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9125" y="2726398"/>
            <a:ext cx="1662625" cy="174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4" name="Google Shape;3154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98075" y="2867343"/>
            <a:ext cx="923250" cy="1167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8">
          <a:extLst>
            <a:ext uri="{FF2B5EF4-FFF2-40B4-BE49-F238E27FC236}">
              <a16:creationId xmlns:a16="http://schemas.microsoft.com/office/drawing/2014/main" id="{91E515A0-CFE6-4561-006F-96A235E53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39">
            <a:extLst>
              <a:ext uri="{FF2B5EF4-FFF2-40B4-BE49-F238E27FC236}">
                <a16:creationId xmlns:a16="http://schemas.microsoft.com/office/drawing/2014/main" id="{3D13CFD0-66F0-BA9A-C3E6-BD8F9E96E0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4569925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2. Screened Host</a:t>
            </a:r>
            <a:endParaRPr dirty="0">
              <a:latin typeface="+mj-lt"/>
            </a:endParaRPr>
          </a:p>
        </p:txBody>
      </p:sp>
      <p:grpSp>
        <p:nvGrpSpPr>
          <p:cNvPr id="3164" name="Google Shape;3164;p39">
            <a:extLst>
              <a:ext uri="{FF2B5EF4-FFF2-40B4-BE49-F238E27FC236}">
                <a16:creationId xmlns:a16="http://schemas.microsoft.com/office/drawing/2014/main" id="{6F87A196-4ADE-6D80-D712-A096C54DB2A1}"/>
              </a:ext>
            </a:extLst>
          </p:cNvPr>
          <p:cNvGrpSpPr/>
          <p:nvPr/>
        </p:nvGrpSpPr>
        <p:grpSpPr>
          <a:xfrm>
            <a:off x="2139558" y="81885"/>
            <a:ext cx="1654433" cy="326624"/>
            <a:chOff x="7549958" y="-1584240"/>
            <a:chExt cx="1654433" cy="326624"/>
          </a:xfrm>
        </p:grpSpPr>
        <p:sp>
          <p:nvSpPr>
            <p:cNvPr id="3165" name="Google Shape;3165;p39">
              <a:extLst>
                <a:ext uri="{FF2B5EF4-FFF2-40B4-BE49-F238E27FC236}">
                  <a16:creationId xmlns:a16="http://schemas.microsoft.com/office/drawing/2014/main" id="{854E1B87-FE88-0C46-1F16-F31D2ED3FC64}"/>
                </a:ext>
              </a:extLst>
            </p:cNvPr>
            <p:cNvSpPr/>
            <p:nvPr/>
          </p:nvSpPr>
          <p:spPr>
            <a:xfrm>
              <a:off x="9078371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9">
              <a:extLst>
                <a:ext uri="{FF2B5EF4-FFF2-40B4-BE49-F238E27FC236}">
                  <a16:creationId xmlns:a16="http://schemas.microsoft.com/office/drawing/2014/main" id="{FE33B42E-27D6-C46C-3796-2E1BD5B3C150}"/>
                </a:ext>
              </a:extLst>
            </p:cNvPr>
            <p:cNvSpPr/>
            <p:nvPr/>
          </p:nvSpPr>
          <p:spPr>
            <a:xfrm>
              <a:off x="8696268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9">
              <a:extLst>
                <a:ext uri="{FF2B5EF4-FFF2-40B4-BE49-F238E27FC236}">
                  <a16:creationId xmlns:a16="http://schemas.microsoft.com/office/drawing/2014/main" id="{D24108E2-65BA-1505-6854-35DDCFDCB5EA}"/>
                </a:ext>
              </a:extLst>
            </p:cNvPr>
            <p:cNvSpPr/>
            <p:nvPr/>
          </p:nvSpPr>
          <p:spPr>
            <a:xfrm>
              <a:off x="8314164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39">
              <a:extLst>
                <a:ext uri="{FF2B5EF4-FFF2-40B4-BE49-F238E27FC236}">
                  <a16:creationId xmlns:a16="http://schemas.microsoft.com/office/drawing/2014/main" id="{7A9E02B2-A327-11FB-A1EB-55687F7F6ACE}"/>
                </a:ext>
              </a:extLst>
            </p:cNvPr>
            <p:cNvSpPr/>
            <p:nvPr/>
          </p:nvSpPr>
          <p:spPr>
            <a:xfrm>
              <a:off x="8123113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9">
              <a:extLst>
                <a:ext uri="{FF2B5EF4-FFF2-40B4-BE49-F238E27FC236}">
                  <a16:creationId xmlns:a16="http://schemas.microsoft.com/office/drawing/2014/main" id="{5BE24D50-CECD-B9F2-933A-A3F8E919616E}"/>
                </a:ext>
              </a:extLst>
            </p:cNvPr>
            <p:cNvSpPr/>
            <p:nvPr/>
          </p:nvSpPr>
          <p:spPr>
            <a:xfrm>
              <a:off x="888731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9">
              <a:extLst>
                <a:ext uri="{FF2B5EF4-FFF2-40B4-BE49-F238E27FC236}">
                  <a16:creationId xmlns:a16="http://schemas.microsoft.com/office/drawing/2014/main" id="{9E172577-DEC6-0AE9-FDC3-479E5E3A3E5A}"/>
                </a:ext>
              </a:extLst>
            </p:cNvPr>
            <p:cNvSpPr/>
            <p:nvPr/>
          </p:nvSpPr>
          <p:spPr>
            <a:xfrm>
              <a:off x="907837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9">
              <a:extLst>
                <a:ext uri="{FF2B5EF4-FFF2-40B4-BE49-F238E27FC236}">
                  <a16:creationId xmlns:a16="http://schemas.microsoft.com/office/drawing/2014/main" id="{3FA6EA0B-039C-8398-880C-9B7D85D6DA50}"/>
                </a:ext>
              </a:extLst>
            </p:cNvPr>
            <p:cNvSpPr/>
            <p:nvPr/>
          </p:nvSpPr>
          <p:spPr>
            <a:xfrm>
              <a:off x="8314164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9">
              <a:extLst>
                <a:ext uri="{FF2B5EF4-FFF2-40B4-BE49-F238E27FC236}">
                  <a16:creationId xmlns:a16="http://schemas.microsoft.com/office/drawing/2014/main" id="{6FDCD1FF-2E66-A7E4-515E-B74F3C132168}"/>
                </a:ext>
              </a:extLst>
            </p:cNvPr>
            <p:cNvSpPr/>
            <p:nvPr/>
          </p:nvSpPr>
          <p:spPr>
            <a:xfrm>
              <a:off x="8505216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9">
              <a:extLst>
                <a:ext uri="{FF2B5EF4-FFF2-40B4-BE49-F238E27FC236}">
                  <a16:creationId xmlns:a16="http://schemas.microsoft.com/office/drawing/2014/main" id="{4725B55F-FCFC-FABC-446F-57E76FE0298F}"/>
                </a:ext>
              </a:extLst>
            </p:cNvPr>
            <p:cNvSpPr/>
            <p:nvPr/>
          </p:nvSpPr>
          <p:spPr>
            <a:xfrm>
              <a:off x="8123113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9">
              <a:extLst>
                <a:ext uri="{FF2B5EF4-FFF2-40B4-BE49-F238E27FC236}">
                  <a16:creationId xmlns:a16="http://schemas.microsoft.com/office/drawing/2014/main" id="{439A6DD2-05FD-5DC9-A531-8E6324458830}"/>
                </a:ext>
              </a:extLst>
            </p:cNvPr>
            <p:cNvSpPr/>
            <p:nvPr/>
          </p:nvSpPr>
          <p:spPr>
            <a:xfrm>
              <a:off x="774100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9">
              <a:extLst>
                <a:ext uri="{FF2B5EF4-FFF2-40B4-BE49-F238E27FC236}">
                  <a16:creationId xmlns:a16="http://schemas.microsoft.com/office/drawing/2014/main" id="{D10F0679-2A3C-198D-E113-92CA868F63BB}"/>
                </a:ext>
              </a:extLst>
            </p:cNvPr>
            <p:cNvSpPr/>
            <p:nvPr/>
          </p:nvSpPr>
          <p:spPr>
            <a:xfrm>
              <a:off x="793206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9">
              <a:extLst>
                <a:ext uri="{FF2B5EF4-FFF2-40B4-BE49-F238E27FC236}">
                  <a16:creationId xmlns:a16="http://schemas.microsoft.com/office/drawing/2014/main" id="{2A2F3A06-2126-C69C-8E46-717D2B1E4ABE}"/>
                </a:ext>
              </a:extLst>
            </p:cNvPr>
            <p:cNvSpPr/>
            <p:nvPr/>
          </p:nvSpPr>
          <p:spPr>
            <a:xfrm>
              <a:off x="7549958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4EFF18-3751-8913-60A1-A2AADBEB98BB}"/>
              </a:ext>
            </a:extLst>
          </p:cNvPr>
          <p:cNvSpPr txBox="1"/>
          <p:nvPr/>
        </p:nvSpPr>
        <p:spPr>
          <a:xfrm>
            <a:off x="916981" y="1425767"/>
            <a:ext cx="4481689" cy="2314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b="1" dirty="0">
                <a:solidFill>
                  <a:schemeClr val="tx1"/>
                </a:solidFill>
              </a:rPr>
              <a:t>Kiến trúc Screened Firewall</a:t>
            </a:r>
            <a:r>
              <a:rPr lang="vi-VN" dirty="0">
                <a:solidFill>
                  <a:schemeClr val="tx1"/>
                </a:solidFill>
              </a:rPr>
              <a:t> sử dụng </a:t>
            </a:r>
            <a:r>
              <a:rPr lang="vi-VN" b="1" dirty="0">
                <a:solidFill>
                  <a:schemeClr val="tx1"/>
                </a:solidFill>
              </a:rPr>
              <a:t>Packet Filtering</a:t>
            </a:r>
            <a:r>
              <a:rPr lang="vi-VN" dirty="0">
                <a:solidFill>
                  <a:schemeClr val="tx1"/>
                </a:solidFill>
              </a:rPr>
              <a:t> trên screening router để bảo mật. Các screening router kiểm soát luồng kết nối như sau: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 + </a:t>
            </a:r>
            <a:r>
              <a:rPr lang="vi-VN" dirty="0">
                <a:solidFill>
                  <a:schemeClr val="tx1"/>
                </a:solidFill>
              </a:rPr>
              <a:t>Chỉ cho phép các kết nối từ bastion host vào mạng nội bộ.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+ </a:t>
            </a:r>
            <a:r>
              <a:rPr lang="vi-VN" dirty="0">
                <a:solidFill>
                  <a:schemeClr val="tx1"/>
                </a:solidFill>
              </a:rPr>
              <a:t>Cho phép bastion host mở kết nối hợp pháp ra ngoài.</a:t>
            </a:r>
          </a:p>
        </p:txBody>
      </p:sp>
      <p:pic>
        <p:nvPicPr>
          <p:cNvPr id="3" name="Picture 2" descr="Diagram of a computer network&#10;&#10;Description automatically generated">
            <a:extLst>
              <a:ext uri="{FF2B5EF4-FFF2-40B4-BE49-F238E27FC236}">
                <a16:creationId xmlns:a16="http://schemas.microsoft.com/office/drawing/2014/main" id="{4F22E88B-6ED9-8DA4-7900-583929AA48B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531555" y="1166392"/>
            <a:ext cx="3048000" cy="2833294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8439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8">
          <a:extLst>
            <a:ext uri="{FF2B5EF4-FFF2-40B4-BE49-F238E27FC236}">
              <a16:creationId xmlns:a16="http://schemas.microsoft.com/office/drawing/2014/main" id="{FA62BAEA-B2BB-408D-F900-C1ADEB8DF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39">
            <a:extLst>
              <a:ext uri="{FF2B5EF4-FFF2-40B4-BE49-F238E27FC236}">
                <a16:creationId xmlns:a16="http://schemas.microsoft.com/office/drawing/2014/main" id="{944A0562-1AC9-8AE0-4455-083D1C9D34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5732681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3. Screened Subnet Host</a:t>
            </a:r>
            <a:endParaRPr dirty="0">
              <a:latin typeface="+mj-lt"/>
            </a:endParaRPr>
          </a:p>
        </p:txBody>
      </p:sp>
      <p:grpSp>
        <p:nvGrpSpPr>
          <p:cNvPr id="3164" name="Google Shape;3164;p39">
            <a:extLst>
              <a:ext uri="{FF2B5EF4-FFF2-40B4-BE49-F238E27FC236}">
                <a16:creationId xmlns:a16="http://schemas.microsoft.com/office/drawing/2014/main" id="{7CD27DA1-6346-B967-555A-B1E529D05BE9}"/>
              </a:ext>
            </a:extLst>
          </p:cNvPr>
          <p:cNvGrpSpPr/>
          <p:nvPr/>
        </p:nvGrpSpPr>
        <p:grpSpPr>
          <a:xfrm>
            <a:off x="2139558" y="81885"/>
            <a:ext cx="1654433" cy="326624"/>
            <a:chOff x="7549958" y="-1584240"/>
            <a:chExt cx="1654433" cy="326624"/>
          </a:xfrm>
        </p:grpSpPr>
        <p:sp>
          <p:nvSpPr>
            <p:cNvPr id="3165" name="Google Shape;3165;p39">
              <a:extLst>
                <a:ext uri="{FF2B5EF4-FFF2-40B4-BE49-F238E27FC236}">
                  <a16:creationId xmlns:a16="http://schemas.microsoft.com/office/drawing/2014/main" id="{E9D32CD7-5346-78A8-118A-5A69B1B1AF5F}"/>
                </a:ext>
              </a:extLst>
            </p:cNvPr>
            <p:cNvSpPr/>
            <p:nvPr/>
          </p:nvSpPr>
          <p:spPr>
            <a:xfrm>
              <a:off x="9078371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9">
              <a:extLst>
                <a:ext uri="{FF2B5EF4-FFF2-40B4-BE49-F238E27FC236}">
                  <a16:creationId xmlns:a16="http://schemas.microsoft.com/office/drawing/2014/main" id="{E0F07A5E-9154-CB85-BFC1-9443C1809CFB}"/>
                </a:ext>
              </a:extLst>
            </p:cNvPr>
            <p:cNvSpPr/>
            <p:nvPr/>
          </p:nvSpPr>
          <p:spPr>
            <a:xfrm>
              <a:off x="8696268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9">
              <a:extLst>
                <a:ext uri="{FF2B5EF4-FFF2-40B4-BE49-F238E27FC236}">
                  <a16:creationId xmlns:a16="http://schemas.microsoft.com/office/drawing/2014/main" id="{527DAB4C-0566-8A99-32C6-8942CD4075B5}"/>
                </a:ext>
              </a:extLst>
            </p:cNvPr>
            <p:cNvSpPr/>
            <p:nvPr/>
          </p:nvSpPr>
          <p:spPr>
            <a:xfrm>
              <a:off x="8314164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39">
              <a:extLst>
                <a:ext uri="{FF2B5EF4-FFF2-40B4-BE49-F238E27FC236}">
                  <a16:creationId xmlns:a16="http://schemas.microsoft.com/office/drawing/2014/main" id="{BCAAE94E-27DD-E8D1-7A53-9CB2E2D53752}"/>
                </a:ext>
              </a:extLst>
            </p:cNvPr>
            <p:cNvSpPr/>
            <p:nvPr/>
          </p:nvSpPr>
          <p:spPr>
            <a:xfrm>
              <a:off x="8123113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9">
              <a:extLst>
                <a:ext uri="{FF2B5EF4-FFF2-40B4-BE49-F238E27FC236}">
                  <a16:creationId xmlns:a16="http://schemas.microsoft.com/office/drawing/2014/main" id="{8E7ABDCE-B3B3-BE55-05CC-EDD40DBC3A37}"/>
                </a:ext>
              </a:extLst>
            </p:cNvPr>
            <p:cNvSpPr/>
            <p:nvPr/>
          </p:nvSpPr>
          <p:spPr>
            <a:xfrm>
              <a:off x="888731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9">
              <a:extLst>
                <a:ext uri="{FF2B5EF4-FFF2-40B4-BE49-F238E27FC236}">
                  <a16:creationId xmlns:a16="http://schemas.microsoft.com/office/drawing/2014/main" id="{88DE9FFE-FFD6-2DEB-ED59-2834ACD95265}"/>
                </a:ext>
              </a:extLst>
            </p:cNvPr>
            <p:cNvSpPr/>
            <p:nvPr/>
          </p:nvSpPr>
          <p:spPr>
            <a:xfrm>
              <a:off x="907837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9">
              <a:extLst>
                <a:ext uri="{FF2B5EF4-FFF2-40B4-BE49-F238E27FC236}">
                  <a16:creationId xmlns:a16="http://schemas.microsoft.com/office/drawing/2014/main" id="{226DF5C1-4CD9-969F-F07F-461CEE6EE773}"/>
                </a:ext>
              </a:extLst>
            </p:cNvPr>
            <p:cNvSpPr/>
            <p:nvPr/>
          </p:nvSpPr>
          <p:spPr>
            <a:xfrm>
              <a:off x="8314164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9">
              <a:extLst>
                <a:ext uri="{FF2B5EF4-FFF2-40B4-BE49-F238E27FC236}">
                  <a16:creationId xmlns:a16="http://schemas.microsoft.com/office/drawing/2014/main" id="{18FA4BEB-A79A-344A-05DB-ED85F06293A9}"/>
                </a:ext>
              </a:extLst>
            </p:cNvPr>
            <p:cNvSpPr/>
            <p:nvPr/>
          </p:nvSpPr>
          <p:spPr>
            <a:xfrm>
              <a:off x="8505216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9">
              <a:extLst>
                <a:ext uri="{FF2B5EF4-FFF2-40B4-BE49-F238E27FC236}">
                  <a16:creationId xmlns:a16="http://schemas.microsoft.com/office/drawing/2014/main" id="{3FCC5F52-D6FE-3CB5-A88D-23C2B038B9D4}"/>
                </a:ext>
              </a:extLst>
            </p:cNvPr>
            <p:cNvSpPr/>
            <p:nvPr/>
          </p:nvSpPr>
          <p:spPr>
            <a:xfrm>
              <a:off x="8123113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9">
              <a:extLst>
                <a:ext uri="{FF2B5EF4-FFF2-40B4-BE49-F238E27FC236}">
                  <a16:creationId xmlns:a16="http://schemas.microsoft.com/office/drawing/2014/main" id="{CF85B0FF-427E-D3A2-A9F2-4CD255C08693}"/>
                </a:ext>
              </a:extLst>
            </p:cNvPr>
            <p:cNvSpPr/>
            <p:nvPr/>
          </p:nvSpPr>
          <p:spPr>
            <a:xfrm>
              <a:off x="774100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9">
              <a:extLst>
                <a:ext uri="{FF2B5EF4-FFF2-40B4-BE49-F238E27FC236}">
                  <a16:creationId xmlns:a16="http://schemas.microsoft.com/office/drawing/2014/main" id="{815F77C0-F454-58C9-FA8C-5EFA21DAB7A3}"/>
                </a:ext>
              </a:extLst>
            </p:cNvPr>
            <p:cNvSpPr/>
            <p:nvPr/>
          </p:nvSpPr>
          <p:spPr>
            <a:xfrm>
              <a:off x="793206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9">
              <a:extLst>
                <a:ext uri="{FF2B5EF4-FFF2-40B4-BE49-F238E27FC236}">
                  <a16:creationId xmlns:a16="http://schemas.microsoft.com/office/drawing/2014/main" id="{1630F276-1539-C9D8-892D-ECD20CA1C0D7}"/>
                </a:ext>
              </a:extLst>
            </p:cNvPr>
            <p:cNvSpPr/>
            <p:nvPr/>
          </p:nvSpPr>
          <p:spPr>
            <a:xfrm>
              <a:off x="7549958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2FD1FF3-3F48-5613-FC76-18F1DC790EA7}"/>
              </a:ext>
            </a:extLst>
          </p:cNvPr>
          <p:cNvSpPr txBox="1"/>
          <p:nvPr/>
        </p:nvSpPr>
        <p:spPr>
          <a:xfrm>
            <a:off x="4205111" y="1668672"/>
            <a:ext cx="4481689" cy="199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</a:rPr>
              <a:t>Screened Subnet Host Firewall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 - </a:t>
            </a:r>
            <a:r>
              <a:rPr lang="en-US" dirty="0" err="1">
                <a:solidFill>
                  <a:schemeClr val="tx1"/>
                </a:solidFill>
              </a:rPr>
              <a:t>Sử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dụng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perimeter network (DMZ)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để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lập</a:t>
            </a:r>
            <a:r>
              <a:rPr lang="en-US" dirty="0">
                <a:solidFill>
                  <a:schemeClr val="tx1"/>
                </a:solidFill>
              </a:rPr>
              <a:t> internal network </a:t>
            </a:r>
            <a:r>
              <a:rPr lang="en-US" dirty="0" err="1">
                <a:solidFill>
                  <a:schemeClr val="tx1"/>
                </a:solidFill>
              </a:rPr>
              <a:t>với</a:t>
            </a:r>
            <a:r>
              <a:rPr lang="en-US" dirty="0">
                <a:solidFill>
                  <a:schemeClr val="tx1"/>
                </a:solidFill>
              </a:rPr>
              <a:t> Internet 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 - </a:t>
            </a:r>
            <a:r>
              <a:rPr lang="en-US" dirty="0" err="1">
                <a:solidFill>
                  <a:schemeClr val="tx1"/>
                </a:solidFill>
              </a:rPr>
              <a:t>Có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hai</a:t>
            </a:r>
            <a:r>
              <a:rPr lang="en-US" dirty="0">
                <a:solidFill>
                  <a:schemeClr val="tx1"/>
                </a:solidFill>
              </a:rPr>
              <a:t> router: </a:t>
            </a:r>
            <a:r>
              <a:rPr lang="en-US" b="1" dirty="0">
                <a:solidFill>
                  <a:schemeClr val="tx1"/>
                </a:solidFill>
              </a:rPr>
              <a:t>exterior router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bảo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vệ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giữa</a:t>
            </a:r>
            <a:r>
              <a:rPr lang="en-US" dirty="0">
                <a:solidFill>
                  <a:schemeClr val="tx1"/>
                </a:solidFill>
              </a:rPr>
              <a:t> Internet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DMZ, </a:t>
            </a:r>
            <a:r>
              <a:rPr lang="en-US" b="1" dirty="0">
                <a:solidFill>
                  <a:schemeClr val="tx1"/>
                </a:solidFill>
              </a:rPr>
              <a:t>interior router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bảo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vệ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giữa</a:t>
            </a:r>
            <a:r>
              <a:rPr lang="en-US" dirty="0">
                <a:solidFill>
                  <a:schemeClr val="tx1"/>
                </a:solidFill>
              </a:rPr>
              <a:t> DMZ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internal network</a:t>
            </a:r>
          </a:p>
        </p:txBody>
      </p:sp>
      <p:pic>
        <p:nvPicPr>
          <p:cNvPr id="3" name="Picture 2" descr="A diagram of a network&#10;&#10;Description automatically generated">
            <a:extLst>
              <a:ext uri="{FF2B5EF4-FFF2-40B4-BE49-F238E27FC236}">
                <a16:creationId xmlns:a16="http://schemas.microsoft.com/office/drawing/2014/main" id="{2BAEB82D-CBBB-A2E9-B88E-25487E62082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23565" y="1297702"/>
            <a:ext cx="3140108" cy="2733319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1106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8">
          <a:extLst>
            <a:ext uri="{FF2B5EF4-FFF2-40B4-BE49-F238E27FC236}">
              <a16:creationId xmlns:a16="http://schemas.microsoft.com/office/drawing/2014/main" id="{C5FDF8FB-6196-5EC4-F1DB-ED8A7E9B6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39">
            <a:extLst>
              <a:ext uri="{FF2B5EF4-FFF2-40B4-BE49-F238E27FC236}">
                <a16:creationId xmlns:a16="http://schemas.microsoft.com/office/drawing/2014/main" id="{03D2862B-BEFE-A8E1-B3E6-1D9A3DC752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6974458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4. Sử dụng nhiều Bastion Host</a:t>
            </a:r>
            <a:endParaRPr dirty="0">
              <a:latin typeface="+mj-lt"/>
            </a:endParaRPr>
          </a:p>
        </p:txBody>
      </p:sp>
      <p:grpSp>
        <p:nvGrpSpPr>
          <p:cNvPr id="3164" name="Google Shape;3164;p39">
            <a:extLst>
              <a:ext uri="{FF2B5EF4-FFF2-40B4-BE49-F238E27FC236}">
                <a16:creationId xmlns:a16="http://schemas.microsoft.com/office/drawing/2014/main" id="{55CF7ABE-1742-2D93-E95A-C9AAC0F4107E}"/>
              </a:ext>
            </a:extLst>
          </p:cNvPr>
          <p:cNvGrpSpPr/>
          <p:nvPr/>
        </p:nvGrpSpPr>
        <p:grpSpPr>
          <a:xfrm>
            <a:off x="2139558" y="81885"/>
            <a:ext cx="1654433" cy="326624"/>
            <a:chOff x="7549958" y="-1584240"/>
            <a:chExt cx="1654433" cy="326624"/>
          </a:xfrm>
        </p:grpSpPr>
        <p:sp>
          <p:nvSpPr>
            <p:cNvPr id="3165" name="Google Shape;3165;p39">
              <a:extLst>
                <a:ext uri="{FF2B5EF4-FFF2-40B4-BE49-F238E27FC236}">
                  <a16:creationId xmlns:a16="http://schemas.microsoft.com/office/drawing/2014/main" id="{3DB0C4F2-F69B-5666-0CFB-E7CC7446CA7F}"/>
                </a:ext>
              </a:extLst>
            </p:cNvPr>
            <p:cNvSpPr/>
            <p:nvPr/>
          </p:nvSpPr>
          <p:spPr>
            <a:xfrm>
              <a:off x="9078371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9">
              <a:extLst>
                <a:ext uri="{FF2B5EF4-FFF2-40B4-BE49-F238E27FC236}">
                  <a16:creationId xmlns:a16="http://schemas.microsoft.com/office/drawing/2014/main" id="{A4E02FAF-AE2A-1D06-50EF-D9B8783A3A44}"/>
                </a:ext>
              </a:extLst>
            </p:cNvPr>
            <p:cNvSpPr/>
            <p:nvPr/>
          </p:nvSpPr>
          <p:spPr>
            <a:xfrm>
              <a:off x="8696268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9">
              <a:extLst>
                <a:ext uri="{FF2B5EF4-FFF2-40B4-BE49-F238E27FC236}">
                  <a16:creationId xmlns:a16="http://schemas.microsoft.com/office/drawing/2014/main" id="{C77E4017-B40C-CC10-8AB9-B508AE600CA0}"/>
                </a:ext>
              </a:extLst>
            </p:cNvPr>
            <p:cNvSpPr/>
            <p:nvPr/>
          </p:nvSpPr>
          <p:spPr>
            <a:xfrm>
              <a:off x="8314164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39">
              <a:extLst>
                <a:ext uri="{FF2B5EF4-FFF2-40B4-BE49-F238E27FC236}">
                  <a16:creationId xmlns:a16="http://schemas.microsoft.com/office/drawing/2014/main" id="{03A480CA-1B3B-8471-C37E-ADA62A87765C}"/>
                </a:ext>
              </a:extLst>
            </p:cNvPr>
            <p:cNvSpPr/>
            <p:nvPr/>
          </p:nvSpPr>
          <p:spPr>
            <a:xfrm>
              <a:off x="8123113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9">
              <a:extLst>
                <a:ext uri="{FF2B5EF4-FFF2-40B4-BE49-F238E27FC236}">
                  <a16:creationId xmlns:a16="http://schemas.microsoft.com/office/drawing/2014/main" id="{D6B0EF3B-DA00-8022-08E6-F4B114D3D97A}"/>
                </a:ext>
              </a:extLst>
            </p:cNvPr>
            <p:cNvSpPr/>
            <p:nvPr/>
          </p:nvSpPr>
          <p:spPr>
            <a:xfrm>
              <a:off x="888731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9">
              <a:extLst>
                <a:ext uri="{FF2B5EF4-FFF2-40B4-BE49-F238E27FC236}">
                  <a16:creationId xmlns:a16="http://schemas.microsoft.com/office/drawing/2014/main" id="{64E99B57-1935-55B6-24EC-42D0105905F2}"/>
                </a:ext>
              </a:extLst>
            </p:cNvPr>
            <p:cNvSpPr/>
            <p:nvPr/>
          </p:nvSpPr>
          <p:spPr>
            <a:xfrm>
              <a:off x="907837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9">
              <a:extLst>
                <a:ext uri="{FF2B5EF4-FFF2-40B4-BE49-F238E27FC236}">
                  <a16:creationId xmlns:a16="http://schemas.microsoft.com/office/drawing/2014/main" id="{BBA8D84C-BB5A-55D7-EB06-B9F845810274}"/>
                </a:ext>
              </a:extLst>
            </p:cNvPr>
            <p:cNvSpPr/>
            <p:nvPr/>
          </p:nvSpPr>
          <p:spPr>
            <a:xfrm>
              <a:off x="8314164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9">
              <a:extLst>
                <a:ext uri="{FF2B5EF4-FFF2-40B4-BE49-F238E27FC236}">
                  <a16:creationId xmlns:a16="http://schemas.microsoft.com/office/drawing/2014/main" id="{1459E53D-B19D-A43A-342A-BFF8A168BDFA}"/>
                </a:ext>
              </a:extLst>
            </p:cNvPr>
            <p:cNvSpPr/>
            <p:nvPr/>
          </p:nvSpPr>
          <p:spPr>
            <a:xfrm>
              <a:off x="8505216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9">
              <a:extLst>
                <a:ext uri="{FF2B5EF4-FFF2-40B4-BE49-F238E27FC236}">
                  <a16:creationId xmlns:a16="http://schemas.microsoft.com/office/drawing/2014/main" id="{88BA2E08-9983-7628-14D7-0C27B797C995}"/>
                </a:ext>
              </a:extLst>
            </p:cNvPr>
            <p:cNvSpPr/>
            <p:nvPr/>
          </p:nvSpPr>
          <p:spPr>
            <a:xfrm>
              <a:off x="8123113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9">
              <a:extLst>
                <a:ext uri="{FF2B5EF4-FFF2-40B4-BE49-F238E27FC236}">
                  <a16:creationId xmlns:a16="http://schemas.microsoft.com/office/drawing/2014/main" id="{51348397-D830-8361-9B2C-E1C6A0D82D10}"/>
                </a:ext>
              </a:extLst>
            </p:cNvPr>
            <p:cNvSpPr/>
            <p:nvPr/>
          </p:nvSpPr>
          <p:spPr>
            <a:xfrm>
              <a:off x="774100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9">
              <a:extLst>
                <a:ext uri="{FF2B5EF4-FFF2-40B4-BE49-F238E27FC236}">
                  <a16:creationId xmlns:a16="http://schemas.microsoft.com/office/drawing/2014/main" id="{3006AF66-A9DD-7170-91C5-AF2A8DCC31EF}"/>
                </a:ext>
              </a:extLst>
            </p:cNvPr>
            <p:cNvSpPr/>
            <p:nvPr/>
          </p:nvSpPr>
          <p:spPr>
            <a:xfrm>
              <a:off x="793206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9">
              <a:extLst>
                <a:ext uri="{FF2B5EF4-FFF2-40B4-BE49-F238E27FC236}">
                  <a16:creationId xmlns:a16="http://schemas.microsoft.com/office/drawing/2014/main" id="{5AE735AF-4EAD-054D-1DF6-06A7968D40DA}"/>
                </a:ext>
              </a:extLst>
            </p:cNvPr>
            <p:cNvSpPr/>
            <p:nvPr/>
          </p:nvSpPr>
          <p:spPr>
            <a:xfrm>
              <a:off x="7549958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89244F4-1D1D-DBD0-1606-CF5ED24A88A0}"/>
              </a:ext>
            </a:extLst>
          </p:cNvPr>
          <p:cNvSpPr txBox="1"/>
          <p:nvPr/>
        </p:nvSpPr>
        <p:spPr>
          <a:xfrm>
            <a:off x="916981" y="1443623"/>
            <a:ext cx="7549686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solidFill>
                  <a:schemeClr val="tx1"/>
                </a:solidFill>
              </a:rPr>
              <a:t>Mô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hình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nhiều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Bastion Host </a:t>
            </a:r>
            <a:r>
              <a:rPr lang="en-US" dirty="0" err="1">
                <a:solidFill>
                  <a:schemeClr val="tx1"/>
                </a:solidFill>
              </a:rPr>
              <a:t>sử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dụng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nhiều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Basiton</a:t>
            </a:r>
            <a:r>
              <a:rPr lang="en-US" dirty="0">
                <a:solidFill>
                  <a:schemeClr val="tx1"/>
                </a:solidFill>
              </a:rPr>
              <a:t> Host, </a:t>
            </a:r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Host </a:t>
            </a:r>
            <a:r>
              <a:rPr lang="en-US" dirty="0" err="1">
                <a:solidFill>
                  <a:schemeClr val="tx1"/>
                </a:solidFill>
              </a:rPr>
              <a:t>chuyên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xử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lý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một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loại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dịch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vụ</a:t>
            </a:r>
            <a:r>
              <a:rPr lang="en-US" dirty="0">
                <a:solidFill>
                  <a:schemeClr val="tx1"/>
                </a:solidFill>
              </a:rPr>
              <a:t> (Web, Email, DNS, …)</a:t>
            </a:r>
            <a:endParaRPr lang="vi-VN" b="1" dirty="0">
              <a:solidFill>
                <a:schemeClr val="tx1"/>
              </a:solidFill>
            </a:endParaRPr>
          </a:p>
        </p:txBody>
      </p:sp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6A2F5EA4-C784-A8CB-73CE-279F42DAD9A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59"/>
          <a:stretch/>
        </p:blipFill>
        <p:spPr bwMode="auto">
          <a:xfrm>
            <a:off x="2071820" y="2300533"/>
            <a:ext cx="5000361" cy="2571767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57338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8">
          <a:extLst>
            <a:ext uri="{FF2B5EF4-FFF2-40B4-BE49-F238E27FC236}">
              <a16:creationId xmlns:a16="http://schemas.microsoft.com/office/drawing/2014/main" id="{EDEEB2EB-8C84-D3B3-F415-E0AC90605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39">
            <a:extLst>
              <a:ext uri="{FF2B5EF4-FFF2-40B4-BE49-F238E27FC236}">
                <a16:creationId xmlns:a16="http://schemas.microsoft.com/office/drawing/2014/main" id="{CF3B3388-08C3-1F8C-99D6-F063BBFF2C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0095" y="39059"/>
            <a:ext cx="5021481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</a:pPr>
            <a:r>
              <a:rPr lang="en-US" b="1" kern="1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US" b="1" kern="100" dirty="0" err="1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Ghép</a:t>
            </a:r>
            <a:r>
              <a:rPr lang="en-US" b="1" kern="1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chung</a:t>
            </a:r>
            <a:r>
              <a:rPr lang="en-US" b="1" kern="1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Router </a:t>
            </a:r>
            <a:r>
              <a:rPr lang="en-US" b="1" kern="100" dirty="0" err="1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kern="1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kern="1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Router </a:t>
            </a:r>
            <a:r>
              <a:rPr lang="en-US" b="1" kern="100" dirty="0" err="1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endParaRPr lang="en-US" b="1" kern="100" dirty="0">
              <a:solidFill>
                <a:schemeClr val="tx1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64" name="Google Shape;3164;p39">
            <a:extLst>
              <a:ext uri="{FF2B5EF4-FFF2-40B4-BE49-F238E27FC236}">
                <a16:creationId xmlns:a16="http://schemas.microsoft.com/office/drawing/2014/main" id="{99FB8210-38B6-D886-10E0-E0D1204AF966}"/>
              </a:ext>
            </a:extLst>
          </p:cNvPr>
          <p:cNvGrpSpPr/>
          <p:nvPr/>
        </p:nvGrpSpPr>
        <p:grpSpPr>
          <a:xfrm>
            <a:off x="2139558" y="81885"/>
            <a:ext cx="1654433" cy="326624"/>
            <a:chOff x="7549958" y="-1584240"/>
            <a:chExt cx="1654433" cy="326624"/>
          </a:xfrm>
        </p:grpSpPr>
        <p:sp>
          <p:nvSpPr>
            <p:cNvPr id="3165" name="Google Shape;3165;p39">
              <a:extLst>
                <a:ext uri="{FF2B5EF4-FFF2-40B4-BE49-F238E27FC236}">
                  <a16:creationId xmlns:a16="http://schemas.microsoft.com/office/drawing/2014/main" id="{C9AEA538-E16B-B0FF-33E3-B2A2810D5BA9}"/>
                </a:ext>
              </a:extLst>
            </p:cNvPr>
            <p:cNvSpPr/>
            <p:nvPr/>
          </p:nvSpPr>
          <p:spPr>
            <a:xfrm>
              <a:off x="9078371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9">
              <a:extLst>
                <a:ext uri="{FF2B5EF4-FFF2-40B4-BE49-F238E27FC236}">
                  <a16:creationId xmlns:a16="http://schemas.microsoft.com/office/drawing/2014/main" id="{C11A316F-A9DD-BA34-8F5E-EE732FA82683}"/>
                </a:ext>
              </a:extLst>
            </p:cNvPr>
            <p:cNvSpPr/>
            <p:nvPr/>
          </p:nvSpPr>
          <p:spPr>
            <a:xfrm>
              <a:off x="8696268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9">
              <a:extLst>
                <a:ext uri="{FF2B5EF4-FFF2-40B4-BE49-F238E27FC236}">
                  <a16:creationId xmlns:a16="http://schemas.microsoft.com/office/drawing/2014/main" id="{628950B9-61E9-EC69-2796-22E747CD810A}"/>
                </a:ext>
              </a:extLst>
            </p:cNvPr>
            <p:cNvSpPr/>
            <p:nvPr/>
          </p:nvSpPr>
          <p:spPr>
            <a:xfrm>
              <a:off x="8314164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39">
              <a:extLst>
                <a:ext uri="{FF2B5EF4-FFF2-40B4-BE49-F238E27FC236}">
                  <a16:creationId xmlns:a16="http://schemas.microsoft.com/office/drawing/2014/main" id="{0983F126-A093-DF75-828D-BA5E6E94B851}"/>
                </a:ext>
              </a:extLst>
            </p:cNvPr>
            <p:cNvSpPr/>
            <p:nvPr/>
          </p:nvSpPr>
          <p:spPr>
            <a:xfrm>
              <a:off x="8123113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9">
              <a:extLst>
                <a:ext uri="{FF2B5EF4-FFF2-40B4-BE49-F238E27FC236}">
                  <a16:creationId xmlns:a16="http://schemas.microsoft.com/office/drawing/2014/main" id="{772C5A42-8339-2556-93DD-B4B7412FC4C7}"/>
                </a:ext>
              </a:extLst>
            </p:cNvPr>
            <p:cNvSpPr/>
            <p:nvPr/>
          </p:nvSpPr>
          <p:spPr>
            <a:xfrm>
              <a:off x="888731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9">
              <a:extLst>
                <a:ext uri="{FF2B5EF4-FFF2-40B4-BE49-F238E27FC236}">
                  <a16:creationId xmlns:a16="http://schemas.microsoft.com/office/drawing/2014/main" id="{BB486070-5B64-F9ED-F66B-9FE53C216E84}"/>
                </a:ext>
              </a:extLst>
            </p:cNvPr>
            <p:cNvSpPr/>
            <p:nvPr/>
          </p:nvSpPr>
          <p:spPr>
            <a:xfrm>
              <a:off x="907837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9">
              <a:extLst>
                <a:ext uri="{FF2B5EF4-FFF2-40B4-BE49-F238E27FC236}">
                  <a16:creationId xmlns:a16="http://schemas.microsoft.com/office/drawing/2014/main" id="{499ACEA4-349F-6B28-58E4-669EF24AF649}"/>
                </a:ext>
              </a:extLst>
            </p:cNvPr>
            <p:cNvSpPr/>
            <p:nvPr/>
          </p:nvSpPr>
          <p:spPr>
            <a:xfrm>
              <a:off x="8314164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9">
              <a:extLst>
                <a:ext uri="{FF2B5EF4-FFF2-40B4-BE49-F238E27FC236}">
                  <a16:creationId xmlns:a16="http://schemas.microsoft.com/office/drawing/2014/main" id="{276A05BE-BF96-8739-365B-6FA7B1937EC9}"/>
                </a:ext>
              </a:extLst>
            </p:cNvPr>
            <p:cNvSpPr/>
            <p:nvPr/>
          </p:nvSpPr>
          <p:spPr>
            <a:xfrm>
              <a:off x="8505216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9">
              <a:extLst>
                <a:ext uri="{FF2B5EF4-FFF2-40B4-BE49-F238E27FC236}">
                  <a16:creationId xmlns:a16="http://schemas.microsoft.com/office/drawing/2014/main" id="{4A8AC4EC-F9BF-8552-ABA9-678EF215D3E4}"/>
                </a:ext>
              </a:extLst>
            </p:cNvPr>
            <p:cNvSpPr/>
            <p:nvPr/>
          </p:nvSpPr>
          <p:spPr>
            <a:xfrm>
              <a:off x="8123113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9">
              <a:extLst>
                <a:ext uri="{FF2B5EF4-FFF2-40B4-BE49-F238E27FC236}">
                  <a16:creationId xmlns:a16="http://schemas.microsoft.com/office/drawing/2014/main" id="{8064B4BF-34C6-F303-D068-6D44C6978FEB}"/>
                </a:ext>
              </a:extLst>
            </p:cNvPr>
            <p:cNvSpPr/>
            <p:nvPr/>
          </p:nvSpPr>
          <p:spPr>
            <a:xfrm>
              <a:off x="774100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9">
              <a:extLst>
                <a:ext uri="{FF2B5EF4-FFF2-40B4-BE49-F238E27FC236}">
                  <a16:creationId xmlns:a16="http://schemas.microsoft.com/office/drawing/2014/main" id="{2AF9551B-E844-A0EE-49B8-D617289B111E}"/>
                </a:ext>
              </a:extLst>
            </p:cNvPr>
            <p:cNvSpPr/>
            <p:nvPr/>
          </p:nvSpPr>
          <p:spPr>
            <a:xfrm>
              <a:off x="793206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9">
              <a:extLst>
                <a:ext uri="{FF2B5EF4-FFF2-40B4-BE49-F238E27FC236}">
                  <a16:creationId xmlns:a16="http://schemas.microsoft.com/office/drawing/2014/main" id="{E60A72F3-7761-437B-0234-E50656AD23D7}"/>
                </a:ext>
              </a:extLst>
            </p:cNvPr>
            <p:cNvSpPr/>
            <p:nvPr/>
          </p:nvSpPr>
          <p:spPr>
            <a:xfrm>
              <a:off x="7549958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72644101-89AA-7CE1-2C17-75535459C93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722" y="1892055"/>
            <a:ext cx="4496557" cy="2804124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6716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8">
          <a:extLst>
            <a:ext uri="{FF2B5EF4-FFF2-40B4-BE49-F238E27FC236}">
              <a16:creationId xmlns:a16="http://schemas.microsoft.com/office/drawing/2014/main" id="{025E676B-B4E0-46DF-7828-9AA0F54E7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39">
            <a:extLst>
              <a:ext uri="{FF2B5EF4-FFF2-40B4-BE49-F238E27FC236}">
                <a16:creationId xmlns:a16="http://schemas.microsoft.com/office/drawing/2014/main" id="{6A94C1B2-7F67-8F0E-3807-7586D8B9C1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4714" y="39059"/>
            <a:ext cx="6294347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</a:pPr>
            <a:r>
              <a:rPr lang="en-US" kern="100" dirty="0">
                <a:solidFill>
                  <a:schemeClr val="tx1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b="1" kern="1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b="1" kern="100" dirty="0" err="1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Ghép</a:t>
            </a:r>
            <a:r>
              <a:rPr lang="en-US" b="1" kern="1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chung</a:t>
            </a:r>
            <a:r>
              <a:rPr lang="en-US" b="1" kern="1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Bastion </a:t>
            </a:r>
            <a:r>
              <a:rPr lang="en-US" kern="100" dirty="0">
                <a:solidFill>
                  <a:schemeClr val="tx1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Host </a:t>
            </a:r>
            <a:r>
              <a:rPr lang="en-US" kern="100" dirty="0" err="1">
                <a:solidFill>
                  <a:schemeClr val="tx1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chemeClr val="tx1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kern="1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Router </a:t>
            </a:r>
            <a:r>
              <a:rPr lang="en-US" b="1" kern="100" dirty="0" err="1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endParaRPr lang="en-US" b="1" kern="100" dirty="0">
              <a:solidFill>
                <a:schemeClr val="tx1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64" name="Google Shape;3164;p39">
            <a:extLst>
              <a:ext uri="{FF2B5EF4-FFF2-40B4-BE49-F238E27FC236}">
                <a16:creationId xmlns:a16="http://schemas.microsoft.com/office/drawing/2014/main" id="{002F0875-43D4-21A5-9AFE-2EE37B31903F}"/>
              </a:ext>
            </a:extLst>
          </p:cNvPr>
          <p:cNvGrpSpPr/>
          <p:nvPr/>
        </p:nvGrpSpPr>
        <p:grpSpPr>
          <a:xfrm>
            <a:off x="2139558" y="81885"/>
            <a:ext cx="1654433" cy="326624"/>
            <a:chOff x="7549958" y="-1584240"/>
            <a:chExt cx="1654433" cy="326624"/>
          </a:xfrm>
        </p:grpSpPr>
        <p:sp>
          <p:nvSpPr>
            <p:cNvPr id="3165" name="Google Shape;3165;p39">
              <a:extLst>
                <a:ext uri="{FF2B5EF4-FFF2-40B4-BE49-F238E27FC236}">
                  <a16:creationId xmlns:a16="http://schemas.microsoft.com/office/drawing/2014/main" id="{A6A3C4C6-8C46-5D78-A4D2-A46E6921DF16}"/>
                </a:ext>
              </a:extLst>
            </p:cNvPr>
            <p:cNvSpPr/>
            <p:nvPr/>
          </p:nvSpPr>
          <p:spPr>
            <a:xfrm>
              <a:off x="9078371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9">
              <a:extLst>
                <a:ext uri="{FF2B5EF4-FFF2-40B4-BE49-F238E27FC236}">
                  <a16:creationId xmlns:a16="http://schemas.microsoft.com/office/drawing/2014/main" id="{F3BE712C-F0A7-9C75-3168-FABE16882221}"/>
                </a:ext>
              </a:extLst>
            </p:cNvPr>
            <p:cNvSpPr/>
            <p:nvPr/>
          </p:nvSpPr>
          <p:spPr>
            <a:xfrm>
              <a:off x="8696268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9">
              <a:extLst>
                <a:ext uri="{FF2B5EF4-FFF2-40B4-BE49-F238E27FC236}">
                  <a16:creationId xmlns:a16="http://schemas.microsoft.com/office/drawing/2014/main" id="{86407E72-2B9B-089D-F4FE-19D79A69BFB8}"/>
                </a:ext>
              </a:extLst>
            </p:cNvPr>
            <p:cNvSpPr/>
            <p:nvPr/>
          </p:nvSpPr>
          <p:spPr>
            <a:xfrm>
              <a:off x="8314164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39">
              <a:extLst>
                <a:ext uri="{FF2B5EF4-FFF2-40B4-BE49-F238E27FC236}">
                  <a16:creationId xmlns:a16="http://schemas.microsoft.com/office/drawing/2014/main" id="{C17DF7D5-F66F-3A33-3010-A6981B195B6C}"/>
                </a:ext>
              </a:extLst>
            </p:cNvPr>
            <p:cNvSpPr/>
            <p:nvPr/>
          </p:nvSpPr>
          <p:spPr>
            <a:xfrm>
              <a:off x="8123113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9">
              <a:extLst>
                <a:ext uri="{FF2B5EF4-FFF2-40B4-BE49-F238E27FC236}">
                  <a16:creationId xmlns:a16="http://schemas.microsoft.com/office/drawing/2014/main" id="{4A4C6EFC-8713-3682-0C93-0FDDDBE68AB2}"/>
                </a:ext>
              </a:extLst>
            </p:cNvPr>
            <p:cNvSpPr/>
            <p:nvPr/>
          </p:nvSpPr>
          <p:spPr>
            <a:xfrm>
              <a:off x="888731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9">
              <a:extLst>
                <a:ext uri="{FF2B5EF4-FFF2-40B4-BE49-F238E27FC236}">
                  <a16:creationId xmlns:a16="http://schemas.microsoft.com/office/drawing/2014/main" id="{E8ED3032-2DC2-35A1-3C6E-818D9CECE5DF}"/>
                </a:ext>
              </a:extLst>
            </p:cNvPr>
            <p:cNvSpPr/>
            <p:nvPr/>
          </p:nvSpPr>
          <p:spPr>
            <a:xfrm>
              <a:off x="907837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9">
              <a:extLst>
                <a:ext uri="{FF2B5EF4-FFF2-40B4-BE49-F238E27FC236}">
                  <a16:creationId xmlns:a16="http://schemas.microsoft.com/office/drawing/2014/main" id="{EA62B0FE-37FB-7E31-25B0-F18AF8DADF11}"/>
                </a:ext>
              </a:extLst>
            </p:cNvPr>
            <p:cNvSpPr/>
            <p:nvPr/>
          </p:nvSpPr>
          <p:spPr>
            <a:xfrm>
              <a:off x="8314164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9">
              <a:extLst>
                <a:ext uri="{FF2B5EF4-FFF2-40B4-BE49-F238E27FC236}">
                  <a16:creationId xmlns:a16="http://schemas.microsoft.com/office/drawing/2014/main" id="{026E3409-0F02-8C4E-9875-8A1E7B71E3E4}"/>
                </a:ext>
              </a:extLst>
            </p:cNvPr>
            <p:cNvSpPr/>
            <p:nvPr/>
          </p:nvSpPr>
          <p:spPr>
            <a:xfrm>
              <a:off x="8505216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9">
              <a:extLst>
                <a:ext uri="{FF2B5EF4-FFF2-40B4-BE49-F238E27FC236}">
                  <a16:creationId xmlns:a16="http://schemas.microsoft.com/office/drawing/2014/main" id="{13DC4A43-8C2A-64BB-2292-68E2A4047135}"/>
                </a:ext>
              </a:extLst>
            </p:cNvPr>
            <p:cNvSpPr/>
            <p:nvPr/>
          </p:nvSpPr>
          <p:spPr>
            <a:xfrm>
              <a:off x="8123113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9">
              <a:extLst>
                <a:ext uri="{FF2B5EF4-FFF2-40B4-BE49-F238E27FC236}">
                  <a16:creationId xmlns:a16="http://schemas.microsoft.com/office/drawing/2014/main" id="{F7D95C53-0F16-7066-5948-1E475B588030}"/>
                </a:ext>
              </a:extLst>
            </p:cNvPr>
            <p:cNvSpPr/>
            <p:nvPr/>
          </p:nvSpPr>
          <p:spPr>
            <a:xfrm>
              <a:off x="774100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9">
              <a:extLst>
                <a:ext uri="{FF2B5EF4-FFF2-40B4-BE49-F238E27FC236}">
                  <a16:creationId xmlns:a16="http://schemas.microsoft.com/office/drawing/2014/main" id="{AF29AA21-D6EE-D5A1-486E-C9718013F8B9}"/>
                </a:ext>
              </a:extLst>
            </p:cNvPr>
            <p:cNvSpPr/>
            <p:nvPr/>
          </p:nvSpPr>
          <p:spPr>
            <a:xfrm>
              <a:off x="793206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9">
              <a:extLst>
                <a:ext uri="{FF2B5EF4-FFF2-40B4-BE49-F238E27FC236}">
                  <a16:creationId xmlns:a16="http://schemas.microsoft.com/office/drawing/2014/main" id="{76D11E5C-0976-60D8-BAA5-2E38D0622B54}"/>
                </a:ext>
              </a:extLst>
            </p:cNvPr>
            <p:cNvSpPr/>
            <p:nvPr/>
          </p:nvSpPr>
          <p:spPr>
            <a:xfrm>
              <a:off x="7549958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A6EB7C8B-544E-65E8-B36D-5DD62EDC6CB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587" y="1903322"/>
            <a:ext cx="3738826" cy="2743200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3375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6" name="Google Shape;4156;p55"/>
          <p:cNvSpPr/>
          <p:nvPr/>
        </p:nvSpPr>
        <p:spPr>
          <a:xfrm>
            <a:off x="2209310" y="133307"/>
            <a:ext cx="1843800" cy="1843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7" name="Google Shape;4157;p55"/>
          <p:cNvGrpSpPr/>
          <p:nvPr/>
        </p:nvGrpSpPr>
        <p:grpSpPr>
          <a:xfrm>
            <a:off x="5221371" y="4023580"/>
            <a:ext cx="2227588" cy="726522"/>
            <a:chOff x="5608450" y="1680311"/>
            <a:chExt cx="1039375" cy="338989"/>
          </a:xfrm>
        </p:grpSpPr>
        <p:sp>
          <p:nvSpPr>
            <p:cNvPr id="4158" name="Google Shape;4158;p55"/>
            <p:cNvSpPr/>
            <p:nvPr/>
          </p:nvSpPr>
          <p:spPr>
            <a:xfrm>
              <a:off x="649988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5"/>
            <p:cNvSpPr/>
            <p:nvPr/>
          </p:nvSpPr>
          <p:spPr>
            <a:xfrm>
              <a:off x="649988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5"/>
            <p:cNvSpPr/>
            <p:nvPr/>
          </p:nvSpPr>
          <p:spPr>
            <a:xfrm>
              <a:off x="649988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5"/>
            <p:cNvSpPr/>
            <p:nvPr/>
          </p:nvSpPr>
          <p:spPr>
            <a:xfrm>
              <a:off x="6589025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5"/>
            <p:cNvSpPr/>
            <p:nvPr/>
          </p:nvSpPr>
          <p:spPr>
            <a:xfrm>
              <a:off x="658902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5"/>
            <p:cNvSpPr/>
            <p:nvPr/>
          </p:nvSpPr>
          <p:spPr>
            <a:xfrm>
              <a:off x="6410738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5"/>
            <p:cNvSpPr/>
            <p:nvPr/>
          </p:nvSpPr>
          <p:spPr>
            <a:xfrm>
              <a:off x="6410738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5"/>
            <p:cNvSpPr/>
            <p:nvPr/>
          </p:nvSpPr>
          <p:spPr>
            <a:xfrm>
              <a:off x="6410738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5"/>
            <p:cNvSpPr/>
            <p:nvPr/>
          </p:nvSpPr>
          <p:spPr>
            <a:xfrm>
              <a:off x="623245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5"/>
            <p:cNvSpPr/>
            <p:nvPr/>
          </p:nvSpPr>
          <p:spPr>
            <a:xfrm>
              <a:off x="623245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5"/>
            <p:cNvSpPr/>
            <p:nvPr/>
          </p:nvSpPr>
          <p:spPr>
            <a:xfrm>
              <a:off x="6321595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5"/>
            <p:cNvSpPr/>
            <p:nvPr/>
          </p:nvSpPr>
          <p:spPr>
            <a:xfrm>
              <a:off x="632159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5"/>
            <p:cNvSpPr/>
            <p:nvPr/>
          </p:nvSpPr>
          <p:spPr>
            <a:xfrm>
              <a:off x="6321595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5"/>
            <p:cNvSpPr/>
            <p:nvPr/>
          </p:nvSpPr>
          <p:spPr>
            <a:xfrm>
              <a:off x="614330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5"/>
            <p:cNvSpPr/>
            <p:nvPr/>
          </p:nvSpPr>
          <p:spPr>
            <a:xfrm>
              <a:off x="614330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5"/>
            <p:cNvSpPr/>
            <p:nvPr/>
          </p:nvSpPr>
          <p:spPr>
            <a:xfrm>
              <a:off x="6143309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5"/>
            <p:cNvSpPr/>
            <p:nvPr/>
          </p:nvSpPr>
          <p:spPr>
            <a:xfrm>
              <a:off x="614330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5"/>
            <p:cNvSpPr/>
            <p:nvPr/>
          </p:nvSpPr>
          <p:spPr>
            <a:xfrm>
              <a:off x="596502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5"/>
            <p:cNvSpPr/>
            <p:nvPr/>
          </p:nvSpPr>
          <p:spPr>
            <a:xfrm>
              <a:off x="596502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5"/>
            <p:cNvSpPr/>
            <p:nvPr/>
          </p:nvSpPr>
          <p:spPr>
            <a:xfrm>
              <a:off x="596502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5"/>
            <p:cNvSpPr/>
            <p:nvPr/>
          </p:nvSpPr>
          <p:spPr>
            <a:xfrm>
              <a:off x="596502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5"/>
            <p:cNvSpPr/>
            <p:nvPr/>
          </p:nvSpPr>
          <p:spPr>
            <a:xfrm>
              <a:off x="605416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5"/>
            <p:cNvSpPr/>
            <p:nvPr/>
          </p:nvSpPr>
          <p:spPr>
            <a:xfrm>
              <a:off x="605416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5"/>
            <p:cNvSpPr/>
            <p:nvPr/>
          </p:nvSpPr>
          <p:spPr>
            <a:xfrm>
              <a:off x="605416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5"/>
            <p:cNvSpPr/>
            <p:nvPr/>
          </p:nvSpPr>
          <p:spPr>
            <a:xfrm>
              <a:off x="587587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5"/>
            <p:cNvSpPr/>
            <p:nvPr/>
          </p:nvSpPr>
          <p:spPr>
            <a:xfrm>
              <a:off x="587587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5"/>
            <p:cNvSpPr/>
            <p:nvPr/>
          </p:nvSpPr>
          <p:spPr>
            <a:xfrm>
              <a:off x="587587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5"/>
            <p:cNvSpPr/>
            <p:nvPr/>
          </p:nvSpPr>
          <p:spPr>
            <a:xfrm>
              <a:off x="5697593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5"/>
            <p:cNvSpPr/>
            <p:nvPr/>
          </p:nvSpPr>
          <p:spPr>
            <a:xfrm>
              <a:off x="5697593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5"/>
            <p:cNvSpPr/>
            <p:nvPr/>
          </p:nvSpPr>
          <p:spPr>
            <a:xfrm>
              <a:off x="5697593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5"/>
            <p:cNvSpPr/>
            <p:nvPr/>
          </p:nvSpPr>
          <p:spPr>
            <a:xfrm>
              <a:off x="5697593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5"/>
            <p:cNvSpPr/>
            <p:nvPr/>
          </p:nvSpPr>
          <p:spPr>
            <a:xfrm>
              <a:off x="578673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5"/>
            <p:cNvSpPr/>
            <p:nvPr/>
          </p:nvSpPr>
          <p:spPr>
            <a:xfrm>
              <a:off x="5786736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5"/>
            <p:cNvSpPr/>
            <p:nvPr/>
          </p:nvSpPr>
          <p:spPr>
            <a:xfrm>
              <a:off x="578673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5"/>
            <p:cNvSpPr/>
            <p:nvPr/>
          </p:nvSpPr>
          <p:spPr>
            <a:xfrm>
              <a:off x="578673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5"/>
            <p:cNvSpPr/>
            <p:nvPr/>
          </p:nvSpPr>
          <p:spPr>
            <a:xfrm>
              <a:off x="5608450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2" name="Google Shape;4262;p55"/>
          <p:cNvSpPr txBox="1">
            <a:spLocks noGrp="1"/>
          </p:cNvSpPr>
          <p:nvPr>
            <p:ph type="title" idx="2"/>
          </p:nvPr>
        </p:nvSpPr>
        <p:spPr>
          <a:xfrm>
            <a:off x="2495810" y="596507"/>
            <a:ext cx="12483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03</a:t>
            </a:r>
            <a:endParaRPr dirty="0">
              <a:latin typeface="+mj-lt"/>
            </a:endParaRPr>
          </a:p>
        </p:txBody>
      </p:sp>
      <p:pic>
        <p:nvPicPr>
          <p:cNvPr id="4263" name="Google Shape;426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7946" y="680500"/>
            <a:ext cx="1602225" cy="114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4" name="Google Shape;426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4025" y="3596918"/>
            <a:ext cx="1527200" cy="1095008"/>
          </a:xfrm>
          <a:prstGeom prst="rect">
            <a:avLst/>
          </a:prstGeom>
          <a:noFill/>
          <a:ln>
            <a:noFill/>
          </a:ln>
        </p:spPr>
      </p:pic>
      <p:sp>
        <p:nvSpPr>
          <p:cNvPr id="4154" name="Google Shape;4154;p55"/>
          <p:cNvSpPr txBox="1">
            <a:spLocks noGrp="1"/>
          </p:cNvSpPr>
          <p:nvPr>
            <p:ph type="title"/>
          </p:nvPr>
        </p:nvSpPr>
        <p:spPr>
          <a:xfrm>
            <a:off x="310975" y="2124912"/>
            <a:ext cx="8189196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+mj-lt"/>
              </a:rPr>
              <a:t>Các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thành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phần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và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cơ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chế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hoạt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động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của</a:t>
            </a:r>
            <a:r>
              <a:rPr lang="en-US" dirty="0">
                <a:latin typeface="+mj-lt"/>
              </a:rPr>
              <a:t> Firewall</a:t>
            </a:r>
            <a:endParaRPr dirty="0">
              <a:latin typeface="+mj-lt"/>
            </a:endParaRPr>
          </a:p>
        </p:txBody>
      </p:sp>
      <p:pic>
        <p:nvPicPr>
          <p:cNvPr id="4265" name="Google Shape;426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061" y="1576306"/>
            <a:ext cx="841200" cy="603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0">
          <a:extLst>
            <a:ext uri="{FF2B5EF4-FFF2-40B4-BE49-F238E27FC236}">
              <a16:creationId xmlns:a16="http://schemas.microsoft.com/office/drawing/2014/main" id="{54F361A2-ECCB-9331-2145-018754C52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3" name="Google Shape;3593;p44">
            <a:extLst>
              <a:ext uri="{FF2B5EF4-FFF2-40B4-BE49-F238E27FC236}">
                <a16:creationId xmlns:a16="http://schemas.microsoft.com/office/drawing/2014/main" id="{DA3BA807-08CD-00CD-0D63-A28D274C7E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5146" y="1003886"/>
            <a:ext cx="7097165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dirty="0">
                <a:latin typeface="+mj-lt"/>
              </a:rPr>
              <a:t>1. Bộ lọc gói tin (Packer Filtering)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CA2504-F128-BCD4-CC14-AC3C23771F95}"/>
              </a:ext>
            </a:extLst>
          </p:cNvPr>
          <p:cNvSpPr txBox="1"/>
          <p:nvPr/>
        </p:nvSpPr>
        <p:spPr>
          <a:xfrm>
            <a:off x="496711" y="1975556"/>
            <a:ext cx="450426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>
                <a:solidFill>
                  <a:schemeClr val="tx1"/>
                </a:solidFill>
              </a:rPr>
              <a:t> - Packet Filtering là cơ chế bảo mật cở bản của Firewall</a:t>
            </a:r>
          </a:p>
          <a:p>
            <a:pPr>
              <a:lnSpc>
                <a:spcPct val="150000"/>
              </a:lnSpc>
            </a:pPr>
            <a:r>
              <a:rPr lang="en-US">
                <a:solidFill>
                  <a:schemeClr val="tx1"/>
                </a:solidFill>
              </a:rPr>
              <a:t> - Hoạt động bằng cách kiểm tra các packets dựa trên thông tin trong header</a:t>
            </a:r>
          </a:p>
          <a:p>
            <a:pPr>
              <a:lnSpc>
                <a:spcPct val="150000"/>
              </a:lnSpc>
            </a:pPr>
            <a:r>
              <a:rPr lang="en-US">
                <a:solidFill>
                  <a:schemeClr val="tx1"/>
                </a:solidFill>
              </a:rPr>
              <a:t> - Dựa trên nguyên tắc áp dụng các rules đã được thiết lập sẵn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148" name="Picture 4" descr="How Packet Filter Works iptables">
            <a:extLst>
              <a:ext uri="{FF2B5EF4-FFF2-40B4-BE49-F238E27FC236}">
                <a16:creationId xmlns:a16="http://schemas.microsoft.com/office/drawing/2014/main" id="{B7FC6DBD-7EBF-74F5-3E97-B06A7DBE6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290" y="1660075"/>
            <a:ext cx="3646311" cy="2600112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8073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0">
          <a:extLst>
            <a:ext uri="{FF2B5EF4-FFF2-40B4-BE49-F238E27FC236}">
              <a16:creationId xmlns:a16="http://schemas.microsoft.com/office/drawing/2014/main" id="{683727A5-410F-1799-ED4C-523A90FA4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3" name="Google Shape;3593;p44">
            <a:extLst>
              <a:ext uri="{FF2B5EF4-FFF2-40B4-BE49-F238E27FC236}">
                <a16:creationId xmlns:a16="http://schemas.microsoft.com/office/drawing/2014/main" id="{BDDE556A-5094-3DB0-8D81-504BA05744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5147" y="1003886"/>
            <a:ext cx="674721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dirty="0">
                <a:latin typeface="+mj-lt"/>
              </a:rPr>
              <a:t>2. Cổng ứng dụng (Application-level Gateway)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B52F54-A1D8-F26E-2CF4-BB5428514B4C}"/>
              </a:ext>
            </a:extLst>
          </p:cNvPr>
          <p:cNvSpPr txBox="1"/>
          <p:nvPr/>
        </p:nvSpPr>
        <p:spPr>
          <a:xfrm>
            <a:off x="4793546" y="2316916"/>
            <a:ext cx="4230511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solidFill>
                  <a:schemeClr val="tx1"/>
                </a:solidFill>
              </a:rPr>
              <a:t>Là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vi-VN" dirty="0">
                <a:solidFill>
                  <a:schemeClr val="tx1"/>
                </a:solidFill>
              </a:rPr>
              <a:t>loại firewall sử dụng </a:t>
            </a:r>
            <a:r>
              <a:rPr lang="vi-VN" b="1" dirty="0">
                <a:solidFill>
                  <a:schemeClr val="tx1"/>
                </a:solidFill>
              </a:rPr>
              <a:t>proxy service</a:t>
            </a:r>
            <a:r>
              <a:rPr lang="vi-VN" dirty="0">
                <a:solidFill>
                  <a:schemeClr val="tx1"/>
                </a:solidFill>
              </a:rPr>
              <a:t> để kiểm soát truy cập vào mạng. Các dịch vụ chỉ được cung cấp nếu </a:t>
            </a:r>
            <a:r>
              <a:rPr lang="vi-VN" b="1" dirty="0">
                <a:solidFill>
                  <a:schemeClr val="tx1"/>
                </a:solidFill>
              </a:rPr>
              <a:t>proxy code</a:t>
            </a:r>
            <a:r>
              <a:rPr lang="vi-VN" dirty="0">
                <a:solidFill>
                  <a:schemeClr val="tx1"/>
                </a:solidFill>
              </a:rPr>
              <a:t> cho ứng dụng đó được cài đặt trên gateway.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292" name="Picture 4" descr="7 Different types of Firewalls | Computer Monk 🔴">
            <a:extLst>
              <a:ext uri="{FF2B5EF4-FFF2-40B4-BE49-F238E27FC236}">
                <a16:creationId xmlns:a16="http://schemas.microsoft.com/office/drawing/2014/main" id="{D9CBD6B5-3AB6-B7FA-AAFD-FB88E50867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9"/>
          <a:stretch/>
        </p:blipFill>
        <p:spPr bwMode="auto">
          <a:xfrm>
            <a:off x="418136" y="1974016"/>
            <a:ext cx="4262520" cy="2281895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608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0">
          <a:extLst>
            <a:ext uri="{FF2B5EF4-FFF2-40B4-BE49-F238E27FC236}">
              <a16:creationId xmlns:a16="http://schemas.microsoft.com/office/drawing/2014/main" id="{AD91868E-219E-FDF6-9424-E57F6E032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3" name="Google Shape;3593;p44">
            <a:extLst>
              <a:ext uri="{FF2B5EF4-FFF2-40B4-BE49-F238E27FC236}">
                <a16:creationId xmlns:a16="http://schemas.microsoft.com/office/drawing/2014/main" id="{29B2836E-FDA3-B512-AA77-DCE7B7A5DD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5147" y="1003886"/>
            <a:ext cx="674721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dirty="0">
                <a:latin typeface="+mj-lt"/>
              </a:rPr>
              <a:t>3. Cổng vòng (Circuit-level Gateway)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0AC1D4-20BA-8855-FCCC-46266B4006F8}"/>
              </a:ext>
            </a:extLst>
          </p:cNvPr>
          <p:cNvSpPr txBox="1"/>
          <p:nvPr/>
        </p:nvSpPr>
        <p:spPr>
          <a:xfrm>
            <a:off x="221547" y="2102426"/>
            <a:ext cx="4230511" cy="1668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 - </a:t>
            </a:r>
            <a:r>
              <a:rPr lang="en-US" dirty="0" err="1">
                <a:solidFill>
                  <a:schemeClr val="tx1"/>
                </a:solidFill>
              </a:rPr>
              <a:t>Là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vi-VN" dirty="0">
                <a:solidFill>
                  <a:schemeClr val="tx1"/>
                </a:solidFill>
              </a:rPr>
              <a:t>loại firewall chuyển tiếp các kết nối TCP mà không kiểm tra hay lọc dữ liệu gói tin. 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 - H</a:t>
            </a:r>
            <a:r>
              <a:rPr lang="vi-VN" dirty="0">
                <a:solidFill>
                  <a:schemeClr val="tx1"/>
                </a:solidFill>
              </a:rPr>
              <a:t>oạt động như một "cầu nối", sao chép dữ liệu giữa kết nối bên trong và bên ngoài, đồng thời che giấu thông tin mạng nội bộ.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250A8FC9-0D38-CCFC-D472-805A28ABB1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6" t="3346" r="5219" b="3566"/>
          <a:stretch/>
        </p:blipFill>
        <p:spPr bwMode="auto">
          <a:xfrm>
            <a:off x="4651023" y="1742786"/>
            <a:ext cx="4113819" cy="2427111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1279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0">
          <a:extLst>
            <a:ext uri="{FF2B5EF4-FFF2-40B4-BE49-F238E27FC236}">
              <a16:creationId xmlns:a16="http://schemas.microsoft.com/office/drawing/2014/main" id="{4D97B31D-1B27-1BA8-0F92-F8EDAF244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3" name="Google Shape;3593;p44">
            <a:extLst>
              <a:ext uri="{FF2B5EF4-FFF2-40B4-BE49-F238E27FC236}">
                <a16:creationId xmlns:a16="http://schemas.microsoft.com/office/drawing/2014/main" id="{57F49094-4F76-CF05-1059-79C07B66AD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5147" y="1003886"/>
            <a:ext cx="674721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dirty="0">
                <a:latin typeface="+mj-lt"/>
              </a:rPr>
              <a:t>4. Chính sách mạng </a:t>
            </a:r>
            <a:br>
              <a:rPr lang="sv-SE" dirty="0">
                <a:latin typeface="+mj-lt"/>
              </a:rPr>
            </a:br>
            <a:r>
              <a:rPr lang="sv-SE" dirty="0">
                <a:latin typeface="+mj-lt"/>
              </a:rPr>
              <a:t>(Network Policy)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C05EFF-11F2-4956-02CF-0CFA71EBA91C}"/>
              </a:ext>
            </a:extLst>
          </p:cNvPr>
          <p:cNvSpPr txBox="1"/>
          <p:nvPr/>
        </p:nvSpPr>
        <p:spPr>
          <a:xfrm>
            <a:off x="289277" y="1944383"/>
            <a:ext cx="5118099" cy="199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b="1" dirty="0">
                <a:solidFill>
                  <a:schemeClr val="tx1"/>
                </a:solidFill>
              </a:rPr>
              <a:t>Firewall network policy </a:t>
            </a:r>
            <a:r>
              <a:rPr lang="vi-VN" dirty="0">
                <a:solidFill>
                  <a:schemeClr val="tx1"/>
                </a:solidFill>
              </a:rPr>
              <a:t>bao gồm hai cấp chính: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</a:rPr>
              <a:t> - </a:t>
            </a:r>
            <a:r>
              <a:rPr lang="vi-VN" b="1" dirty="0">
                <a:solidFill>
                  <a:schemeClr val="tx1"/>
                </a:solidFill>
              </a:rPr>
              <a:t>Chính sách cấp cao</a:t>
            </a:r>
            <a:r>
              <a:rPr lang="vi-VN" dirty="0">
                <a:solidFill>
                  <a:schemeClr val="tx1"/>
                </a:solidFill>
              </a:rPr>
              <a:t>: Xác định các dịch vụ được phép hoặc bị từ chối từ mạng, cách sử dụng và các điều kiện ngoại lệ.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</a:rPr>
              <a:t>- </a:t>
            </a:r>
            <a:r>
              <a:rPr lang="vi-VN" b="1" dirty="0">
                <a:solidFill>
                  <a:schemeClr val="tx1"/>
                </a:solidFill>
              </a:rPr>
              <a:t>Chính sách cấp thấp</a:t>
            </a:r>
            <a:r>
              <a:rPr lang="vi-VN" dirty="0">
                <a:solidFill>
                  <a:schemeClr val="tx1"/>
                </a:solidFill>
              </a:rPr>
              <a:t>: Quy định cách Firewall thực thi các chính sách cấp cao bằng cách xử lý hạn chế truy cập và lọc dịch vụ.</a:t>
            </a:r>
          </a:p>
        </p:txBody>
      </p:sp>
      <p:pic>
        <p:nvPicPr>
          <p:cNvPr id="5" name="Picture 4" descr="A diagram of a network server&#10;&#10;Description automatically generated">
            <a:extLst>
              <a:ext uri="{FF2B5EF4-FFF2-40B4-BE49-F238E27FC236}">
                <a16:creationId xmlns:a16="http://schemas.microsoft.com/office/drawing/2014/main" id="{D1ED1781-DDD0-ED3C-DAAE-A7817DF61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3155" y="451555"/>
            <a:ext cx="3273777" cy="4090640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5138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0"/>
          <p:cNvSpPr/>
          <p:nvPr/>
        </p:nvSpPr>
        <p:spPr>
          <a:xfrm>
            <a:off x="4902551" y="3077175"/>
            <a:ext cx="813300" cy="813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2" name="Google Shape;3182;p40"/>
          <p:cNvSpPr/>
          <p:nvPr/>
        </p:nvSpPr>
        <p:spPr>
          <a:xfrm>
            <a:off x="4902551" y="1804650"/>
            <a:ext cx="813300" cy="813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3" name="Google Shape;3183;p40"/>
          <p:cNvSpPr/>
          <p:nvPr/>
        </p:nvSpPr>
        <p:spPr>
          <a:xfrm>
            <a:off x="1242351" y="3074263"/>
            <a:ext cx="813300" cy="813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4" name="Google Shape;3184;p40"/>
          <p:cNvSpPr/>
          <p:nvPr/>
        </p:nvSpPr>
        <p:spPr>
          <a:xfrm>
            <a:off x="1242351" y="1785375"/>
            <a:ext cx="813300" cy="813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5" name="Google Shape;3185;p4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Nội dung</a:t>
            </a:r>
            <a:endParaRPr dirty="0">
              <a:latin typeface="+mj-lt"/>
            </a:endParaRPr>
          </a:p>
        </p:txBody>
      </p:sp>
      <p:sp>
        <p:nvSpPr>
          <p:cNvPr id="3186" name="Google Shape;3186;p40"/>
          <p:cNvSpPr txBox="1">
            <a:spLocks noGrp="1"/>
          </p:cNvSpPr>
          <p:nvPr>
            <p:ph type="title" idx="2"/>
          </p:nvPr>
        </p:nvSpPr>
        <p:spPr>
          <a:xfrm>
            <a:off x="2131850" y="2106654"/>
            <a:ext cx="269421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Tổng quan về Firewall</a:t>
            </a:r>
            <a:endParaRPr dirty="0">
              <a:latin typeface="+mj-lt"/>
            </a:endParaRPr>
          </a:p>
        </p:txBody>
      </p:sp>
      <p:sp>
        <p:nvSpPr>
          <p:cNvPr id="3188" name="Google Shape;3188;p40"/>
          <p:cNvSpPr txBox="1">
            <a:spLocks noGrp="1"/>
          </p:cNvSpPr>
          <p:nvPr>
            <p:ph type="title" idx="3"/>
          </p:nvPr>
        </p:nvSpPr>
        <p:spPr>
          <a:xfrm>
            <a:off x="5792049" y="2122000"/>
            <a:ext cx="2934262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Những thiết kế cơ bản của Firewall</a:t>
            </a:r>
            <a:endParaRPr dirty="0">
              <a:latin typeface="+mj-lt"/>
            </a:endParaRPr>
          </a:p>
        </p:txBody>
      </p:sp>
      <p:sp>
        <p:nvSpPr>
          <p:cNvPr id="3190" name="Google Shape;3190;p40"/>
          <p:cNvSpPr txBox="1">
            <a:spLocks noGrp="1"/>
          </p:cNvSpPr>
          <p:nvPr>
            <p:ph type="title" idx="5"/>
          </p:nvPr>
        </p:nvSpPr>
        <p:spPr>
          <a:xfrm>
            <a:off x="2055649" y="3596502"/>
            <a:ext cx="2846301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Các thành phần và cơ chế hoạt động của Firewall</a:t>
            </a:r>
            <a:endParaRPr dirty="0">
              <a:latin typeface="+mj-lt"/>
            </a:endParaRPr>
          </a:p>
        </p:txBody>
      </p:sp>
      <p:sp>
        <p:nvSpPr>
          <p:cNvPr id="3192" name="Google Shape;3192;p40"/>
          <p:cNvSpPr txBox="1">
            <a:spLocks noGrp="1"/>
          </p:cNvSpPr>
          <p:nvPr>
            <p:ph type="title" idx="7"/>
          </p:nvPr>
        </p:nvSpPr>
        <p:spPr>
          <a:xfrm>
            <a:off x="5792048" y="3417330"/>
            <a:ext cx="3137463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Giải pháp Firewall cho doanh nghiệp</a:t>
            </a:r>
            <a:endParaRPr dirty="0">
              <a:latin typeface="+mj-lt"/>
            </a:endParaRPr>
          </a:p>
        </p:txBody>
      </p:sp>
      <p:sp>
        <p:nvSpPr>
          <p:cNvPr id="3194" name="Google Shape;3194;p40"/>
          <p:cNvSpPr txBox="1">
            <a:spLocks noGrp="1"/>
          </p:cNvSpPr>
          <p:nvPr>
            <p:ph type="title" idx="9"/>
          </p:nvPr>
        </p:nvSpPr>
        <p:spPr>
          <a:xfrm>
            <a:off x="1242350" y="1951588"/>
            <a:ext cx="813300" cy="4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01</a:t>
            </a:r>
            <a:endParaRPr dirty="0">
              <a:latin typeface="+mj-lt"/>
            </a:endParaRPr>
          </a:p>
        </p:txBody>
      </p:sp>
      <p:sp>
        <p:nvSpPr>
          <p:cNvPr id="3195" name="Google Shape;3195;p40"/>
          <p:cNvSpPr txBox="1">
            <a:spLocks noGrp="1"/>
          </p:cNvSpPr>
          <p:nvPr>
            <p:ph type="title" idx="13"/>
          </p:nvPr>
        </p:nvSpPr>
        <p:spPr>
          <a:xfrm>
            <a:off x="1242050" y="3235750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03</a:t>
            </a:r>
            <a:endParaRPr dirty="0">
              <a:latin typeface="+mj-lt"/>
            </a:endParaRPr>
          </a:p>
        </p:txBody>
      </p:sp>
      <p:sp>
        <p:nvSpPr>
          <p:cNvPr id="3196" name="Google Shape;3196;p40"/>
          <p:cNvSpPr txBox="1">
            <a:spLocks noGrp="1"/>
          </p:cNvSpPr>
          <p:nvPr>
            <p:ph type="title" idx="14"/>
          </p:nvPr>
        </p:nvSpPr>
        <p:spPr>
          <a:xfrm>
            <a:off x="4902258" y="1949763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02</a:t>
            </a:r>
            <a:endParaRPr dirty="0">
              <a:latin typeface="+mj-lt"/>
            </a:endParaRPr>
          </a:p>
        </p:txBody>
      </p:sp>
      <p:sp>
        <p:nvSpPr>
          <p:cNvPr id="3197" name="Google Shape;3197;p40"/>
          <p:cNvSpPr txBox="1">
            <a:spLocks noGrp="1"/>
          </p:cNvSpPr>
          <p:nvPr>
            <p:ph type="title" idx="15"/>
          </p:nvPr>
        </p:nvSpPr>
        <p:spPr>
          <a:xfrm>
            <a:off x="4902258" y="3238663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04</a:t>
            </a:r>
            <a:endParaRPr dirty="0">
              <a:latin typeface="+mj-l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0">
          <a:extLst>
            <a:ext uri="{FF2B5EF4-FFF2-40B4-BE49-F238E27FC236}">
              <a16:creationId xmlns:a16="http://schemas.microsoft.com/office/drawing/2014/main" id="{6BC392AD-0DE2-2B92-1EFE-2D1FB897D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3" name="Google Shape;3593;p44">
            <a:extLst>
              <a:ext uri="{FF2B5EF4-FFF2-40B4-BE49-F238E27FC236}">
                <a16:creationId xmlns:a16="http://schemas.microsoft.com/office/drawing/2014/main" id="{CB5090D9-2834-3309-A9BE-FF2BC8AA08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5147" y="1003886"/>
            <a:ext cx="674721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dirty="0">
                <a:latin typeface="+mj-lt"/>
              </a:rPr>
              <a:t>5. Xác thực nâng cao (Advanced authentication)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061AC7-ED6E-8765-3530-EB08CAE66739}"/>
              </a:ext>
            </a:extLst>
          </p:cNvPr>
          <p:cNvSpPr txBox="1"/>
          <p:nvPr/>
        </p:nvSpPr>
        <p:spPr>
          <a:xfrm>
            <a:off x="277989" y="1742786"/>
            <a:ext cx="5061656" cy="2637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</a:rPr>
              <a:t> - </a:t>
            </a:r>
            <a:r>
              <a:rPr lang="vi-VN" b="1" dirty="0">
                <a:solidFill>
                  <a:schemeClr val="tx1"/>
                </a:solidFill>
              </a:rPr>
              <a:t>Xác thực nâng cao trong Firewall</a:t>
            </a:r>
            <a:r>
              <a:rPr lang="vi-VN" dirty="0">
                <a:solidFill>
                  <a:schemeClr val="tx1"/>
                </a:solidFill>
              </a:rPr>
              <a:t> sử dụng các biện pháp như </a:t>
            </a:r>
            <a:r>
              <a:rPr lang="vi-VN" b="1" dirty="0">
                <a:solidFill>
                  <a:schemeClr val="tx1"/>
                </a:solidFill>
              </a:rPr>
              <a:t>thẻ thông minh</a:t>
            </a:r>
            <a:r>
              <a:rPr lang="vi-VN" dirty="0">
                <a:solidFill>
                  <a:schemeClr val="tx1"/>
                </a:solidFill>
              </a:rPr>
              <a:t>, </a:t>
            </a:r>
            <a:r>
              <a:rPr lang="vi-VN" b="1" dirty="0">
                <a:solidFill>
                  <a:schemeClr val="tx1"/>
                </a:solidFill>
              </a:rPr>
              <a:t>mã thông báo xác thực</a:t>
            </a:r>
            <a:r>
              <a:rPr lang="vi-VN" dirty="0">
                <a:solidFill>
                  <a:schemeClr val="tx1"/>
                </a:solidFill>
              </a:rPr>
              <a:t>, và </a:t>
            </a:r>
            <a:r>
              <a:rPr lang="vi-VN" b="1" dirty="0">
                <a:solidFill>
                  <a:schemeClr val="tx1"/>
                </a:solidFill>
              </a:rPr>
              <a:t>sinh trắc học</a:t>
            </a:r>
            <a:r>
              <a:rPr lang="vi-VN" dirty="0">
                <a:solidFill>
                  <a:schemeClr val="tx1"/>
                </a:solidFill>
              </a:rPr>
              <a:t> để thay thế mật khẩu truyền thống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 - </a:t>
            </a:r>
            <a:r>
              <a:rPr lang="vi-VN" dirty="0">
                <a:solidFill>
                  <a:schemeClr val="tx1"/>
                </a:solidFill>
              </a:rPr>
              <a:t>Hệ thống </a:t>
            </a:r>
            <a:r>
              <a:rPr lang="vi-VN" b="1" dirty="0">
                <a:solidFill>
                  <a:schemeClr val="tx1"/>
                </a:solidFill>
              </a:rPr>
              <a:t>mật khẩu dùng một lần</a:t>
            </a:r>
            <a:r>
              <a:rPr lang="vi-VN" dirty="0">
                <a:solidFill>
                  <a:schemeClr val="tx1"/>
                </a:solidFill>
              </a:rPr>
              <a:t> (one-time password) tạo mật khẩu duy nhất cho mỗi lần đăng nhập, tăng cường bảo mật.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 - </a:t>
            </a:r>
            <a:r>
              <a:rPr lang="vi-VN" dirty="0">
                <a:solidFill>
                  <a:schemeClr val="tx1"/>
                </a:solidFill>
              </a:rPr>
              <a:t>Firewall không hỗ trợ xác thực nâng cao có thể không đáp ứng yêu cầu bảo mật hiện nay.</a:t>
            </a:r>
          </a:p>
        </p:txBody>
      </p:sp>
      <p:pic>
        <p:nvPicPr>
          <p:cNvPr id="15362" name="Picture 2" descr="Sinh trắc học là gì? Tầm quan trọng và tương lai của sinh trắc học trong bảo mật kinh doanh">
            <a:extLst>
              <a:ext uri="{FF2B5EF4-FFF2-40B4-BE49-F238E27FC236}">
                <a16:creationId xmlns:a16="http://schemas.microsoft.com/office/drawing/2014/main" id="{1F248D71-0C19-A643-61F3-832415DBF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487" y="2027415"/>
            <a:ext cx="3168299" cy="2112199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5020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5">
          <a:extLst>
            <a:ext uri="{FF2B5EF4-FFF2-40B4-BE49-F238E27FC236}">
              <a16:creationId xmlns:a16="http://schemas.microsoft.com/office/drawing/2014/main" id="{C95901C4-C7FE-4F48-D8D8-878E48084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66" name="Google Shape;4366;p59">
            <a:extLst>
              <a:ext uri="{FF2B5EF4-FFF2-40B4-BE49-F238E27FC236}">
                <a16:creationId xmlns:a16="http://schemas.microsoft.com/office/drawing/2014/main" id="{6E3CBAB2-2B6F-C5CC-E539-927CF6A71B25}"/>
              </a:ext>
            </a:extLst>
          </p:cNvPr>
          <p:cNvGrpSpPr/>
          <p:nvPr/>
        </p:nvGrpSpPr>
        <p:grpSpPr>
          <a:xfrm rot="5400000" flipH="1">
            <a:off x="1501053" y="1861698"/>
            <a:ext cx="2227589" cy="726958"/>
            <a:chOff x="6972150" y="711750"/>
            <a:chExt cx="1039375" cy="339193"/>
          </a:xfrm>
        </p:grpSpPr>
        <p:sp>
          <p:nvSpPr>
            <p:cNvPr id="4367" name="Google Shape;4367;p59">
              <a:extLst>
                <a:ext uri="{FF2B5EF4-FFF2-40B4-BE49-F238E27FC236}">
                  <a16:creationId xmlns:a16="http://schemas.microsoft.com/office/drawing/2014/main" id="{E5340DBA-EB50-8EF5-52CF-DE9FE17ADA4E}"/>
                </a:ext>
              </a:extLst>
            </p:cNvPr>
            <p:cNvSpPr/>
            <p:nvPr/>
          </p:nvSpPr>
          <p:spPr>
            <a:xfrm>
              <a:off x="7952725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9">
              <a:extLst>
                <a:ext uri="{FF2B5EF4-FFF2-40B4-BE49-F238E27FC236}">
                  <a16:creationId xmlns:a16="http://schemas.microsoft.com/office/drawing/2014/main" id="{D33888C4-58A5-F00A-C07B-9B2DC785B5AB}"/>
                </a:ext>
              </a:extLst>
            </p:cNvPr>
            <p:cNvSpPr/>
            <p:nvPr/>
          </p:nvSpPr>
          <p:spPr>
            <a:xfrm>
              <a:off x="7774438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9">
              <a:extLst>
                <a:ext uri="{FF2B5EF4-FFF2-40B4-BE49-F238E27FC236}">
                  <a16:creationId xmlns:a16="http://schemas.microsoft.com/office/drawing/2014/main" id="{9A98A575-35C4-A288-C5B9-DC09987D9959}"/>
                </a:ext>
              </a:extLst>
            </p:cNvPr>
            <p:cNvSpPr/>
            <p:nvPr/>
          </p:nvSpPr>
          <p:spPr>
            <a:xfrm>
              <a:off x="7596152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9">
              <a:extLst>
                <a:ext uri="{FF2B5EF4-FFF2-40B4-BE49-F238E27FC236}">
                  <a16:creationId xmlns:a16="http://schemas.microsoft.com/office/drawing/2014/main" id="{A12C86A1-4508-B473-ECE7-20D55F869927}"/>
                </a:ext>
              </a:extLst>
            </p:cNvPr>
            <p:cNvSpPr/>
            <p:nvPr/>
          </p:nvSpPr>
          <p:spPr>
            <a:xfrm>
              <a:off x="7507009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9">
              <a:extLst>
                <a:ext uri="{FF2B5EF4-FFF2-40B4-BE49-F238E27FC236}">
                  <a16:creationId xmlns:a16="http://schemas.microsoft.com/office/drawing/2014/main" id="{FA12C8FA-1EA8-DBE1-F1F8-026BBD908C3B}"/>
                </a:ext>
              </a:extLst>
            </p:cNvPr>
            <p:cNvSpPr/>
            <p:nvPr/>
          </p:nvSpPr>
          <p:spPr>
            <a:xfrm>
              <a:off x="7061293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9">
              <a:extLst>
                <a:ext uri="{FF2B5EF4-FFF2-40B4-BE49-F238E27FC236}">
                  <a16:creationId xmlns:a16="http://schemas.microsoft.com/office/drawing/2014/main" id="{61AD3F03-B1BB-ADD3-AF5A-F072889F753D}"/>
                </a:ext>
              </a:extLst>
            </p:cNvPr>
            <p:cNvSpPr/>
            <p:nvPr/>
          </p:nvSpPr>
          <p:spPr>
            <a:xfrm>
              <a:off x="7150436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9">
              <a:extLst>
                <a:ext uri="{FF2B5EF4-FFF2-40B4-BE49-F238E27FC236}">
                  <a16:creationId xmlns:a16="http://schemas.microsoft.com/office/drawing/2014/main" id="{0C33324D-5C21-C976-4516-62F1811055FB}"/>
                </a:ext>
              </a:extLst>
            </p:cNvPr>
            <p:cNvSpPr/>
            <p:nvPr/>
          </p:nvSpPr>
          <p:spPr>
            <a:xfrm>
              <a:off x="6972150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9">
              <a:extLst>
                <a:ext uri="{FF2B5EF4-FFF2-40B4-BE49-F238E27FC236}">
                  <a16:creationId xmlns:a16="http://schemas.microsoft.com/office/drawing/2014/main" id="{9F124FBA-DA79-C787-9A22-00A22C21E8EB}"/>
                </a:ext>
              </a:extLst>
            </p:cNvPr>
            <p:cNvSpPr/>
            <p:nvPr/>
          </p:nvSpPr>
          <p:spPr>
            <a:xfrm>
              <a:off x="786358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9">
              <a:extLst>
                <a:ext uri="{FF2B5EF4-FFF2-40B4-BE49-F238E27FC236}">
                  <a16:creationId xmlns:a16="http://schemas.microsoft.com/office/drawing/2014/main" id="{2F5F3EFD-B687-EF66-A20C-64BA7F522B83}"/>
                </a:ext>
              </a:extLst>
            </p:cNvPr>
            <p:cNvSpPr/>
            <p:nvPr/>
          </p:nvSpPr>
          <p:spPr>
            <a:xfrm>
              <a:off x="795272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9">
              <a:extLst>
                <a:ext uri="{FF2B5EF4-FFF2-40B4-BE49-F238E27FC236}">
                  <a16:creationId xmlns:a16="http://schemas.microsoft.com/office/drawing/2014/main" id="{9CF91B62-89D8-C6D1-9020-44472B83700D}"/>
                </a:ext>
              </a:extLst>
            </p:cNvPr>
            <p:cNvSpPr/>
            <p:nvPr/>
          </p:nvSpPr>
          <p:spPr>
            <a:xfrm>
              <a:off x="759615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9">
              <a:extLst>
                <a:ext uri="{FF2B5EF4-FFF2-40B4-BE49-F238E27FC236}">
                  <a16:creationId xmlns:a16="http://schemas.microsoft.com/office/drawing/2014/main" id="{F1FB91AF-3C04-DE3D-0BB5-334A8A896A9C}"/>
                </a:ext>
              </a:extLst>
            </p:cNvPr>
            <p:cNvSpPr/>
            <p:nvPr/>
          </p:nvSpPr>
          <p:spPr>
            <a:xfrm>
              <a:off x="759615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9">
              <a:extLst>
                <a:ext uri="{FF2B5EF4-FFF2-40B4-BE49-F238E27FC236}">
                  <a16:creationId xmlns:a16="http://schemas.microsoft.com/office/drawing/2014/main" id="{D8505DCF-EF12-E28D-9C46-AC96336CD337}"/>
                </a:ext>
              </a:extLst>
            </p:cNvPr>
            <p:cNvSpPr/>
            <p:nvPr/>
          </p:nvSpPr>
          <p:spPr>
            <a:xfrm>
              <a:off x="768529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9">
              <a:extLst>
                <a:ext uri="{FF2B5EF4-FFF2-40B4-BE49-F238E27FC236}">
                  <a16:creationId xmlns:a16="http://schemas.microsoft.com/office/drawing/2014/main" id="{2C0CE159-D137-450B-4D73-4ED5F7588C48}"/>
                </a:ext>
              </a:extLst>
            </p:cNvPr>
            <p:cNvSpPr/>
            <p:nvPr/>
          </p:nvSpPr>
          <p:spPr>
            <a:xfrm>
              <a:off x="7685295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9">
              <a:extLst>
                <a:ext uri="{FF2B5EF4-FFF2-40B4-BE49-F238E27FC236}">
                  <a16:creationId xmlns:a16="http://schemas.microsoft.com/office/drawing/2014/main" id="{C5D14D20-CB69-E322-7DF2-0AB946940B9D}"/>
                </a:ext>
              </a:extLst>
            </p:cNvPr>
            <p:cNvSpPr/>
            <p:nvPr/>
          </p:nvSpPr>
          <p:spPr>
            <a:xfrm>
              <a:off x="750700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9">
              <a:extLst>
                <a:ext uri="{FF2B5EF4-FFF2-40B4-BE49-F238E27FC236}">
                  <a16:creationId xmlns:a16="http://schemas.microsoft.com/office/drawing/2014/main" id="{4EF7903C-97E9-F51C-0282-07AAD14FC782}"/>
                </a:ext>
              </a:extLst>
            </p:cNvPr>
            <p:cNvSpPr/>
            <p:nvPr/>
          </p:nvSpPr>
          <p:spPr>
            <a:xfrm>
              <a:off x="7507009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9">
              <a:extLst>
                <a:ext uri="{FF2B5EF4-FFF2-40B4-BE49-F238E27FC236}">
                  <a16:creationId xmlns:a16="http://schemas.microsoft.com/office/drawing/2014/main" id="{D7960105-4F5C-201E-3369-DD26A2FCA135}"/>
                </a:ext>
              </a:extLst>
            </p:cNvPr>
            <p:cNvSpPr/>
            <p:nvPr/>
          </p:nvSpPr>
          <p:spPr>
            <a:xfrm>
              <a:off x="750700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9">
              <a:extLst>
                <a:ext uri="{FF2B5EF4-FFF2-40B4-BE49-F238E27FC236}">
                  <a16:creationId xmlns:a16="http://schemas.microsoft.com/office/drawing/2014/main" id="{646360FA-76E4-DE39-C633-C31B057C7239}"/>
                </a:ext>
              </a:extLst>
            </p:cNvPr>
            <p:cNvSpPr/>
            <p:nvPr/>
          </p:nvSpPr>
          <p:spPr>
            <a:xfrm>
              <a:off x="732872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9">
              <a:extLst>
                <a:ext uri="{FF2B5EF4-FFF2-40B4-BE49-F238E27FC236}">
                  <a16:creationId xmlns:a16="http://schemas.microsoft.com/office/drawing/2014/main" id="{052CDF2F-798A-57DE-75FD-D2251EEF2DD4}"/>
                </a:ext>
              </a:extLst>
            </p:cNvPr>
            <p:cNvSpPr/>
            <p:nvPr/>
          </p:nvSpPr>
          <p:spPr>
            <a:xfrm>
              <a:off x="7328722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9">
              <a:extLst>
                <a:ext uri="{FF2B5EF4-FFF2-40B4-BE49-F238E27FC236}">
                  <a16:creationId xmlns:a16="http://schemas.microsoft.com/office/drawing/2014/main" id="{0A7B1588-EFC0-734F-4747-46AD323688BE}"/>
                </a:ext>
              </a:extLst>
            </p:cNvPr>
            <p:cNvSpPr/>
            <p:nvPr/>
          </p:nvSpPr>
          <p:spPr>
            <a:xfrm>
              <a:off x="732872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9">
              <a:extLst>
                <a:ext uri="{FF2B5EF4-FFF2-40B4-BE49-F238E27FC236}">
                  <a16:creationId xmlns:a16="http://schemas.microsoft.com/office/drawing/2014/main" id="{483F6F39-610A-7FDA-8570-FFC5D5950C01}"/>
                </a:ext>
              </a:extLst>
            </p:cNvPr>
            <p:cNvSpPr/>
            <p:nvPr/>
          </p:nvSpPr>
          <p:spPr>
            <a:xfrm>
              <a:off x="741786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9">
              <a:extLst>
                <a:ext uri="{FF2B5EF4-FFF2-40B4-BE49-F238E27FC236}">
                  <a16:creationId xmlns:a16="http://schemas.microsoft.com/office/drawing/2014/main" id="{2168595C-0BC9-47D6-E073-6505522653F7}"/>
                </a:ext>
              </a:extLst>
            </p:cNvPr>
            <p:cNvSpPr/>
            <p:nvPr/>
          </p:nvSpPr>
          <p:spPr>
            <a:xfrm>
              <a:off x="741786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9">
              <a:extLst>
                <a:ext uri="{FF2B5EF4-FFF2-40B4-BE49-F238E27FC236}">
                  <a16:creationId xmlns:a16="http://schemas.microsoft.com/office/drawing/2014/main" id="{44269AC8-D687-E9AF-F534-9631DC32FE56}"/>
                </a:ext>
              </a:extLst>
            </p:cNvPr>
            <p:cNvSpPr/>
            <p:nvPr/>
          </p:nvSpPr>
          <p:spPr>
            <a:xfrm>
              <a:off x="741786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9">
              <a:extLst>
                <a:ext uri="{FF2B5EF4-FFF2-40B4-BE49-F238E27FC236}">
                  <a16:creationId xmlns:a16="http://schemas.microsoft.com/office/drawing/2014/main" id="{56E9387A-0795-0D40-35FB-8791AF71A574}"/>
                </a:ext>
              </a:extLst>
            </p:cNvPr>
            <p:cNvSpPr/>
            <p:nvPr/>
          </p:nvSpPr>
          <p:spPr>
            <a:xfrm>
              <a:off x="723957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9">
              <a:extLst>
                <a:ext uri="{FF2B5EF4-FFF2-40B4-BE49-F238E27FC236}">
                  <a16:creationId xmlns:a16="http://schemas.microsoft.com/office/drawing/2014/main" id="{364D8204-5AC5-62A9-660B-4FA5D64028BA}"/>
                </a:ext>
              </a:extLst>
            </p:cNvPr>
            <p:cNvSpPr/>
            <p:nvPr/>
          </p:nvSpPr>
          <p:spPr>
            <a:xfrm>
              <a:off x="723957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9">
              <a:extLst>
                <a:ext uri="{FF2B5EF4-FFF2-40B4-BE49-F238E27FC236}">
                  <a16:creationId xmlns:a16="http://schemas.microsoft.com/office/drawing/2014/main" id="{E3361902-385A-8853-A7B1-275490317712}"/>
                </a:ext>
              </a:extLst>
            </p:cNvPr>
            <p:cNvSpPr/>
            <p:nvPr/>
          </p:nvSpPr>
          <p:spPr>
            <a:xfrm>
              <a:off x="7061293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9">
              <a:extLst>
                <a:ext uri="{FF2B5EF4-FFF2-40B4-BE49-F238E27FC236}">
                  <a16:creationId xmlns:a16="http://schemas.microsoft.com/office/drawing/2014/main" id="{425E435F-CFDB-EAB1-480A-E57085874AA1}"/>
                </a:ext>
              </a:extLst>
            </p:cNvPr>
            <p:cNvSpPr/>
            <p:nvPr/>
          </p:nvSpPr>
          <p:spPr>
            <a:xfrm>
              <a:off x="7061293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9">
              <a:extLst>
                <a:ext uri="{FF2B5EF4-FFF2-40B4-BE49-F238E27FC236}">
                  <a16:creationId xmlns:a16="http://schemas.microsoft.com/office/drawing/2014/main" id="{58D794CF-A7A7-DC19-F2C4-964722B66FDB}"/>
                </a:ext>
              </a:extLst>
            </p:cNvPr>
            <p:cNvSpPr/>
            <p:nvPr/>
          </p:nvSpPr>
          <p:spPr>
            <a:xfrm>
              <a:off x="715043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9">
              <a:extLst>
                <a:ext uri="{FF2B5EF4-FFF2-40B4-BE49-F238E27FC236}">
                  <a16:creationId xmlns:a16="http://schemas.microsoft.com/office/drawing/2014/main" id="{C58946B3-95B5-724B-CD40-4CD8AD977FB3}"/>
                </a:ext>
              </a:extLst>
            </p:cNvPr>
            <p:cNvSpPr/>
            <p:nvPr/>
          </p:nvSpPr>
          <p:spPr>
            <a:xfrm>
              <a:off x="715043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9">
              <a:extLst>
                <a:ext uri="{FF2B5EF4-FFF2-40B4-BE49-F238E27FC236}">
                  <a16:creationId xmlns:a16="http://schemas.microsoft.com/office/drawing/2014/main" id="{FC496154-BE6A-BDD8-C054-962177E87473}"/>
                </a:ext>
              </a:extLst>
            </p:cNvPr>
            <p:cNvSpPr/>
            <p:nvPr/>
          </p:nvSpPr>
          <p:spPr>
            <a:xfrm>
              <a:off x="715043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9">
              <a:extLst>
                <a:ext uri="{FF2B5EF4-FFF2-40B4-BE49-F238E27FC236}">
                  <a16:creationId xmlns:a16="http://schemas.microsoft.com/office/drawing/2014/main" id="{8659E42B-7825-7E7B-F5FF-82CAD9F1455F}"/>
                </a:ext>
              </a:extLst>
            </p:cNvPr>
            <p:cNvSpPr/>
            <p:nvPr/>
          </p:nvSpPr>
          <p:spPr>
            <a:xfrm>
              <a:off x="6972150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9">
              <a:extLst>
                <a:ext uri="{FF2B5EF4-FFF2-40B4-BE49-F238E27FC236}">
                  <a16:creationId xmlns:a16="http://schemas.microsoft.com/office/drawing/2014/main" id="{3BE121D2-DBAE-B120-6D80-A3A034E76DA5}"/>
                </a:ext>
              </a:extLst>
            </p:cNvPr>
            <p:cNvSpPr/>
            <p:nvPr/>
          </p:nvSpPr>
          <p:spPr>
            <a:xfrm>
              <a:off x="6972150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9">
              <a:extLst>
                <a:ext uri="{FF2B5EF4-FFF2-40B4-BE49-F238E27FC236}">
                  <a16:creationId xmlns:a16="http://schemas.microsoft.com/office/drawing/2014/main" id="{5E5A11D6-7CBB-CDF2-41CF-778940C13ADE}"/>
                </a:ext>
              </a:extLst>
            </p:cNvPr>
            <p:cNvSpPr/>
            <p:nvPr/>
          </p:nvSpPr>
          <p:spPr>
            <a:xfrm>
              <a:off x="6972150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9" name="Google Shape;4399;p59">
            <a:extLst>
              <a:ext uri="{FF2B5EF4-FFF2-40B4-BE49-F238E27FC236}">
                <a16:creationId xmlns:a16="http://schemas.microsoft.com/office/drawing/2014/main" id="{54299F09-2AAA-4D5E-7F4F-87F1D24B5D35}"/>
              </a:ext>
            </a:extLst>
          </p:cNvPr>
          <p:cNvGrpSpPr/>
          <p:nvPr/>
        </p:nvGrpSpPr>
        <p:grpSpPr>
          <a:xfrm rot="-5400000">
            <a:off x="-37142" y="1504819"/>
            <a:ext cx="2227588" cy="726522"/>
            <a:chOff x="3799000" y="1820400"/>
            <a:chExt cx="1039375" cy="338989"/>
          </a:xfrm>
        </p:grpSpPr>
        <p:sp>
          <p:nvSpPr>
            <p:cNvPr id="4400" name="Google Shape;4400;p59">
              <a:extLst>
                <a:ext uri="{FF2B5EF4-FFF2-40B4-BE49-F238E27FC236}">
                  <a16:creationId xmlns:a16="http://schemas.microsoft.com/office/drawing/2014/main" id="{A821F48A-EF6D-0AE3-58A8-660F8ECD4792}"/>
                </a:ext>
              </a:extLst>
            </p:cNvPr>
            <p:cNvSpPr/>
            <p:nvPr/>
          </p:nvSpPr>
          <p:spPr>
            <a:xfrm>
              <a:off x="469043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9">
              <a:extLst>
                <a:ext uri="{FF2B5EF4-FFF2-40B4-BE49-F238E27FC236}">
                  <a16:creationId xmlns:a16="http://schemas.microsoft.com/office/drawing/2014/main" id="{A9F44FAD-A8C4-1D6C-84F7-1DC00EDA66CA}"/>
                </a:ext>
              </a:extLst>
            </p:cNvPr>
            <p:cNvSpPr/>
            <p:nvPr/>
          </p:nvSpPr>
          <p:spPr>
            <a:xfrm>
              <a:off x="469043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9">
              <a:extLst>
                <a:ext uri="{FF2B5EF4-FFF2-40B4-BE49-F238E27FC236}">
                  <a16:creationId xmlns:a16="http://schemas.microsoft.com/office/drawing/2014/main" id="{494B6A2C-5269-2A89-7D8C-170E4F8DAF03}"/>
                </a:ext>
              </a:extLst>
            </p:cNvPr>
            <p:cNvSpPr/>
            <p:nvPr/>
          </p:nvSpPr>
          <p:spPr>
            <a:xfrm>
              <a:off x="477957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9">
              <a:extLst>
                <a:ext uri="{FF2B5EF4-FFF2-40B4-BE49-F238E27FC236}">
                  <a16:creationId xmlns:a16="http://schemas.microsoft.com/office/drawing/2014/main" id="{48123470-E031-FE58-D643-AA2EB9BD7AFD}"/>
                </a:ext>
              </a:extLst>
            </p:cNvPr>
            <p:cNvSpPr/>
            <p:nvPr/>
          </p:nvSpPr>
          <p:spPr>
            <a:xfrm>
              <a:off x="4601288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9">
              <a:extLst>
                <a:ext uri="{FF2B5EF4-FFF2-40B4-BE49-F238E27FC236}">
                  <a16:creationId xmlns:a16="http://schemas.microsoft.com/office/drawing/2014/main" id="{F57D2122-2DA7-74C2-0183-69F7086C717C}"/>
                </a:ext>
              </a:extLst>
            </p:cNvPr>
            <p:cNvSpPr/>
            <p:nvPr/>
          </p:nvSpPr>
          <p:spPr>
            <a:xfrm>
              <a:off x="442300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9">
              <a:extLst>
                <a:ext uri="{FF2B5EF4-FFF2-40B4-BE49-F238E27FC236}">
                  <a16:creationId xmlns:a16="http://schemas.microsoft.com/office/drawing/2014/main" id="{358D52BD-76F2-1CEF-6DE2-586D2F4B9F3D}"/>
                </a:ext>
              </a:extLst>
            </p:cNvPr>
            <p:cNvSpPr/>
            <p:nvPr/>
          </p:nvSpPr>
          <p:spPr>
            <a:xfrm>
              <a:off x="442300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9">
              <a:extLst>
                <a:ext uri="{FF2B5EF4-FFF2-40B4-BE49-F238E27FC236}">
                  <a16:creationId xmlns:a16="http://schemas.microsoft.com/office/drawing/2014/main" id="{A736B767-DDDD-C4F9-72AD-7F55E7F56DDB}"/>
                </a:ext>
              </a:extLst>
            </p:cNvPr>
            <p:cNvSpPr/>
            <p:nvPr/>
          </p:nvSpPr>
          <p:spPr>
            <a:xfrm>
              <a:off x="442300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9">
              <a:extLst>
                <a:ext uri="{FF2B5EF4-FFF2-40B4-BE49-F238E27FC236}">
                  <a16:creationId xmlns:a16="http://schemas.microsoft.com/office/drawing/2014/main" id="{EF32C511-FFCB-8B41-A5A6-926A1D6142FA}"/>
                </a:ext>
              </a:extLst>
            </p:cNvPr>
            <p:cNvSpPr/>
            <p:nvPr/>
          </p:nvSpPr>
          <p:spPr>
            <a:xfrm>
              <a:off x="451214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9">
              <a:extLst>
                <a:ext uri="{FF2B5EF4-FFF2-40B4-BE49-F238E27FC236}">
                  <a16:creationId xmlns:a16="http://schemas.microsoft.com/office/drawing/2014/main" id="{BE327C81-663D-6FB8-F35A-90813D4929F7}"/>
                </a:ext>
              </a:extLst>
            </p:cNvPr>
            <p:cNvSpPr/>
            <p:nvPr/>
          </p:nvSpPr>
          <p:spPr>
            <a:xfrm>
              <a:off x="4512145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9">
              <a:extLst>
                <a:ext uri="{FF2B5EF4-FFF2-40B4-BE49-F238E27FC236}">
                  <a16:creationId xmlns:a16="http://schemas.microsoft.com/office/drawing/2014/main" id="{C2CEBBEA-EACD-D6F7-9281-16B9D8836D99}"/>
                </a:ext>
              </a:extLst>
            </p:cNvPr>
            <p:cNvSpPr/>
            <p:nvPr/>
          </p:nvSpPr>
          <p:spPr>
            <a:xfrm>
              <a:off x="4512145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9">
              <a:extLst>
                <a:ext uri="{FF2B5EF4-FFF2-40B4-BE49-F238E27FC236}">
                  <a16:creationId xmlns:a16="http://schemas.microsoft.com/office/drawing/2014/main" id="{9938634B-6BE5-51D4-6522-2CB613070A44}"/>
                </a:ext>
              </a:extLst>
            </p:cNvPr>
            <p:cNvSpPr/>
            <p:nvPr/>
          </p:nvSpPr>
          <p:spPr>
            <a:xfrm>
              <a:off x="433385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9">
              <a:extLst>
                <a:ext uri="{FF2B5EF4-FFF2-40B4-BE49-F238E27FC236}">
                  <a16:creationId xmlns:a16="http://schemas.microsoft.com/office/drawing/2014/main" id="{1DDA0E03-CD83-309D-2F9E-B29136C5F2D4}"/>
                </a:ext>
              </a:extLst>
            </p:cNvPr>
            <p:cNvSpPr/>
            <p:nvPr/>
          </p:nvSpPr>
          <p:spPr>
            <a:xfrm>
              <a:off x="4333859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9">
              <a:extLst>
                <a:ext uri="{FF2B5EF4-FFF2-40B4-BE49-F238E27FC236}">
                  <a16:creationId xmlns:a16="http://schemas.microsoft.com/office/drawing/2014/main" id="{41633C6A-28FB-BD38-CE7B-D6883BDBBACC}"/>
                </a:ext>
              </a:extLst>
            </p:cNvPr>
            <p:cNvSpPr/>
            <p:nvPr/>
          </p:nvSpPr>
          <p:spPr>
            <a:xfrm>
              <a:off x="433385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9">
              <a:extLst>
                <a:ext uri="{FF2B5EF4-FFF2-40B4-BE49-F238E27FC236}">
                  <a16:creationId xmlns:a16="http://schemas.microsoft.com/office/drawing/2014/main" id="{16BE4B50-D2CB-410A-3F00-8A8413E1F64C}"/>
                </a:ext>
              </a:extLst>
            </p:cNvPr>
            <p:cNvSpPr/>
            <p:nvPr/>
          </p:nvSpPr>
          <p:spPr>
            <a:xfrm>
              <a:off x="433385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9">
              <a:extLst>
                <a:ext uri="{FF2B5EF4-FFF2-40B4-BE49-F238E27FC236}">
                  <a16:creationId xmlns:a16="http://schemas.microsoft.com/office/drawing/2014/main" id="{5B65A230-EA89-22E3-F93D-C06E6734A2B0}"/>
                </a:ext>
              </a:extLst>
            </p:cNvPr>
            <p:cNvSpPr/>
            <p:nvPr/>
          </p:nvSpPr>
          <p:spPr>
            <a:xfrm>
              <a:off x="415557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9">
              <a:extLst>
                <a:ext uri="{FF2B5EF4-FFF2-40B4-BE49-F238E27FC236}">
                  <a16:creationId xmlns:a16="http://schemas.microsoft.com/office/drawing/2014/main" id="{06335C03-5238-8757-F683-D31B47ADEE1C}"/>
                </a:ext>
              </a:extLst>
            </p:cNvPr>
            <p:cNvSpPr/>
            <p:nvPr/>
          </p:nvSpPr>
          <p:spPr>
            <a:xfrm>
              <a:off x="4155572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9">
              <a:extLst>
                <a:ext uri="{FF2B5EF4-FFF2-40B4-BE49-F238E27FC236}">
                  <a16:creationId xmlns:a16="http://schemas.microsoft.com/office/drawing/2014/main" id="{4BB912AF-17C4-593F-BAA6-77E8ABE871A7}"/>
                </a:ext>
              </a:extLst>
            </p:cNvPr>
            <p:cNvSpPr/>
            <p:nvPr/>
          </p:nvSpPr>
          <p:spPr>
            <a:xfrm>
              <a:off x="415557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9">
              <a:extLst>
                <a:ext uri="{FF2B5EF4-FFF2-40B4-BE49-F238E27FC236}">
                  <a16:creationId xmlns:a16="http://schemas.microsoft.com/office/drawing/2014/main" id="{7EB084E8-4B9E-8FE0-23E3-B89C2933D51C}"/>
                </a:ext>
              </a:extLst>
            </p:cNvPr>
            <p:cNvSpPr/>
            <p:nvPr/>
          </p:nvSpPr>
          <p:spPr>
            <a:xfrm>
              <a:off x="415557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9">
              <a:extLst>
                <a:ext uri="{FF2B5EF4-FFF2-40B4-BE49-F238E27FC236}">
                  <a16:creationId xmlns:a16="http://schemas.microsoft.com/office/drawing/2014/main" id="{CF5BA4A7-742B-E772-C71E-371AB71AA387}"/>
                </a:ext>
              </a:extLst>
            </p:cNvPr>
            <p:cNvSpPr/>
            <p:nvPr/>
          </p:nvSpPr>
          <p:spPr>
            <a:xfrm>
              <a:off x="424471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9">
              <a:extLst>
                <a:ext uri="{FF2B5EF4-FFF2-40B4-BE49-F238E27FC236}">
                  <a16:creationId xmlns:a16="http://schemas.microsoft.com/office/drawing/2014/main" id="{18515B51-421C-A5B5-B028-7059D963B25D}"/>
                </a:ext>
              </a:extLst>
            </p:cNvPr>
            <p:cNvSpPr/>
            <p:nvPr/>
          </p:nvSpPr>
          <p:spPr>
            <a:xfrm>
              <a:off x="424471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9">
              <a:extLst>
                <a:ext uri="{FF2B5EF4-FFF2-40B4-BE49-F238E27FC236}">
                  <a16:creationId xmlns:a16="http://schemas.microsoft.com/office/drawing/2014/main" id="{438CED4E-7F5D-A558-83E5-3C50F21BC00D}"/>
                </a:ext>
              </a:extLst>
            </p:cNvPr>
            <p:cNvSpPr/>
            <p:nvPr/>
          </p:nvSpPr>
          <p:spPr>
            <a:xfrm>
              <a:off x="424471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9">
              <a:extLst>
                <a:ext uri="{FF2B5EF4-FFF2-40B4-BE49-F238E27FC236}">
                  <a16:creationId xmlns:a16="http://schemas.microsoft.com/office/drawing/2014/main" id="{99AECF5D-34A1-30F2-4C3A-D93FEBCAE92C}"/>
                </a:ext>
              </a:extLst>
            </p:cNvPr>
            <p:cNvSpPr/>
            <p:nvPr/>
          </p:nvSpPr>
          <p:spPr>
            <a:xfrm>
              <a:off x="424471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9">
              <a:extLst>
                <a:ext uri="{FF2B5EF4-FFF2-40B4-BE49-F238E27FC236}">
                  <a16:creationId xmlns:a16="http://schemas.microsoft.com/office/drawing/2014/main" id="{C2C21A3F-3D32-CE5A-0A58-B2BE55EF801E}"/>
                </a:ext>
              </a:extLst>
            </p:cNvPr>
            <p:cNvSpPr/>
            <p:nvPr/>
          </p:nvSpPr>
          <p:spPr>
            <a:xfrm>
              <a:off x="406642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9">
              <a:extLst>
                <a:ext uri="{FF2B5EF4-FFF2-40B4-BE49-F238E27FC236}">
                  <a16:creationId xmlns:a16="http://schemas.microsoft.com/office/drawing/2014/main" id="{04F22AE6-ED4D-02B3-2E73-50BB7D1871D5}"/>
                </a:ext>
              </a:extLst>
            </p:cNvPr>
            <p:cNvSpPr/>
            <p:nvPr/>
          </p:nvSpPr>
          <p:spPr>
            <a:xfrm>
              <a:off x="406642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9">
              <a:extLst>
                <a:ext uri="{FF2B5EF4-FFF2-40B4-BE49-F238E27FC236}">
                  <a16:creationId xmlns:a16="http://schemas.microsoft.com/office/drawing/2014/main" id="{894A1BDB-A3DC-7D27-C2B7-62CAEC92A55A}"/>
                </a:ext>
              </a:extLst>
            </p:cNvPr>
            <p:cNvSpPr/>
            <p:nvPr/>
          </p:nvSpPr>
          <p:spPr>
            <a:xfrm>
              <a:off x="406642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9">
              <a:extLst>
                <a:ext uri="{FF2B5EF4-FFF2-40B4-BE49-F238E27FC236}">
                  <a16:creationId xmlns:a16="http://schemas.microsoft.com/office/drawing/2014/main" id="{9BD0DBA8-D1A3-3C53-1323-DA16374CCD58}"/>
                </a:ext>
              </a:extLst>
            </p:cNvPr>
            <p:cNvSpPr/>
            <p:nvPr/>
          </p:nvSpPr>
          <p:spPr>
            <a:xfrm>
              <a:off x="3888143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9">
              <a:extLst>
                <a:ext uri="{FF2B5EF4-FFF2-40B4-BE49-F238E27FC236}">
                  <a16:creationId xmlns:a16="http://schemas.microsoft.com/office/drawing/2014/main" id="{025DF880-C406-59CD-5AB2-CEB5D7C420D8}"/>
                </a:ext>
              </a:extLst>
            </p:cNvPr>
            <p:cNvSpPr/>
            <p:nvPr/>
          </p:nvSpPr>
          <p:spPr>
            <a:xfrm>
              <a:off x="3888143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9">
              <a:extLst>
                <a:ext uri="{FF2B5EF4-FFF2-40B4-BE49-F238E27FC236}">
                  <a16:creationId xmlns:a16="http://schemas.microsoft.com/office/drawing/2014/main" id="{D4F51307-8B5D-05BD-9426-C6F805B619D1}"/>
                </a:ext>
              </a:extLst>
            </p:cNvPr>
            <p:cNvSpPr/>
            <p:nvPr/>
          </p:nvSpPr>
          <p:spPr>
            <a:xfrm>
              <a:off x="3888143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9">
              <a:extLst>
                <a:ext uri="{FF2B5EF4-FFF2-40B4-BE49-F238E27FC236}">
                  <a16:creationId xmlns:a16="http://schemas.microsoft.com/office/drawing/2014/main" id="{D11FDA28-9635-3C14-8FCE-2E58D93B3303}"/>
                </a:ext>
              </a:extLst>
            </p:cNvPr>
            <p:cNvSpPr/>
            <p:nvPr/>
          </p:nvSpPr>
          <p:spPr>
            <a:xfrm>
              <a:off x="397728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9">
              <a:extLst>
                <a:ext uri="{FF2B5EF4-FFF2-40B4-BE49-F238E27FC236}">
                  <a16:creationId xmlns:a16="http://schemas.microsoft.com/office/drawing/2014/main" id="{399656DD-C1F2-6851-D116-3875FD1CE5B6}"/>
                </a:ext>
              </a:extLst>
            </p:cNvPr>
            <p:cNvSpPr/>
            <p:nvPr/>
          </p:nvSpPr>
          <p:spPr>
            <a:xfrm>
              <a:off x="397728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9">
              <a:extLst>
                <a:ext uri="{FF2B5EF4-FFF2-40B4-BE49-F238E27FC236}">
                  <a16:creationId xmlns:a16="http://schemas.microsoft.com/office/drawing/2014/main" id="{8FE46FD7-0294-7C97-AE31-E98D93789AC7}"/>
                </a:ext>
              </a:extLst>
            </p:cNvPr>
            <p:cNvSpPr/>
            <p:nvPr/>
          </p:nvSpPr>
          <p:spPr>
            <a:xfrm>
              <a:off x="397728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9">
              <a:extLst>
                <a:ext uri="{FF2B5EF4-FFF2-40B4-BE49-F238E27FC236}">
                  <a16:creationId xmlns:a16="http://schemas.microsoft.com/office/drawing/2014/main" id="{0B1D900E-0555-B161-9320-CBAA9E4691D4}"/>
                </a:ext>
              </a:extLst>
            </p:cNvPr>
            <p:cNvSpPr/>
            <p:nvPr/>
          </p:nvSpPr>
          <p:spPr>
            <a:xfrm>
              <a:off x="397728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9">
              <a:extLst>
                <a:ext uri="{FF2B5EF4-FFF2-40B4-BE49-F238E27FC236}">
                  <a16:creationId xmlns:a16="http://schemas.microsoft.com/office/drawing/2014/main" id="{094D4DA6-521D-D4EB-ED30-AB084F1AFC93}"/>
                </a:ext>
              </a:extLst>
            </p:cNvPr>
            <p:cNvSpPr/>
            <p:nvPr/>
          </p:nvSpPr>
          <p:spPr>
            <a:xfrm>
              <a:off x="3799000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9">
              <a:extLst>
                <a:ext uri="{FF2B5EF4-FFF2-40B4-BE49-F238E27FC236}">
                  <a16:creationId xmlns:a16="http://schemas.microsoft.com/office/drawing/2014/main" id="{A24591EB-89D7-D15C-BF11-D16B542C157B}"/>
                </a:ext>
              </a:extLst>
            </p:cNvPr>
            <p:cNvSpPr/>
            <p:nvPr/>
          </p:nvSpPr>
          <p:spPr>
            <a:xfrm>
              <a:off x="3799000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9">
              <a:extLst>
                <a:ext uri="{FF2B5EF4-FFF2-40B4-BE49-F238E27FC236}">
                  <a16:creationId xmlns:a16="http://schemas.microsoft.com/office/drawing/2014/main" id="{DBEA4FC6-091B-F3F8-825A-102109DBDC1E}"/>
                </a:ext>
              </a:extLst>
            </p:cNvPr>
            <p:cNvSpPr/>
            <p:nvPr/>
          </p:nvSpPr>
          <p:spPr>
            <a:xfrm>
              <a:off x="3799000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9">
              <a:extLst>
                <a:ext uri="{FF2B5EF4-FFF2-40B4-BE49-F238E27FC236}">
                  <a16:creationId xmlns:a16="http://schemas.microsoft.com/office/drawing/2014/main" id="{EA7F3A0D-1665-5114-ABF5-6F780326C794}"/>
                </a:ext>
              </a:extLst>
            </p:cNvPr>
            <p:cNvSpPr/>
            <p:nvPr/>
          </p:nvSpPr>
          <p:spPr>
            <a:xfrm>
              <a:off x="3799000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36" name="Google Shape;4436;p59">
            <a:extLst>
              <a:ext uri="{FF2B5EF4-FFF2-40B4-BE49-F238E27FC236}">
                <a16:creationId xmlns:a16="http://schemas.microsoft.com/office/drawing/2014/main" id="{65AC5266-8DF7-8A8F-47E6-4F164709978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425" y="2687250"/>
            <a:ext cx="2878150" cy="191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4" name="Google Shape;4444;p59">
            <a:extLst>
              <a:ext uri="{FF2B5EF4-FFF2-40B4-BE49-F238E27FC236}">
                <a16:creationId xmlns:a16="http://schemas.microsoft.com/office/drawing/2014/main" id="{829FC196-A502-50C4-1884-A13A972C237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7049" y="1263353"/>
            <a:ext cx="525135" cy="83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5" name="Google Shape;4445;p59">
            <a:extLst>
              <a:ext uri="{FF2B5EF4-FFF2-40B4-BE49-F238E27FC236}">
                <a16:creationId xmlns:a16="http://schemas.microsoft.com/office/drawing/2014/main" id="{C7019A23-29EE-8D79-B52A-FB75B99C5198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2652" y="2094650"/>
            <a:ext cx="2005675" cy="2099965"/>
          </a:xfrm>
          <a:prstGeom prst="rect">
            <a:avLst/>
          </a:prstGeom>
          <a:noFill/>
          <a:ln>
            <a:noFill/>
          </a:ln>
        </p:spPr>
      </p:pic>
      <p:sp>
        <p:nvSpPr>
          <p:cNvPr id="4446" name="Google Shape;4446;p59">
            <a:extLst>
              <a:ext uri="{FF2B5EF4-FFF2-40B4-BE49-F238E27FC236}">
                <a16:creationId xmlns:a16="http://schemas.microsoft.com/office/drawing/2014/main" id="{EBFFC335-F564-8DFD-2ADC-7F90AAA3F0E6}"/>
              </a:ext>
            </a:extLst>
          </p:cNvPr>
          <p:cNvSpPr/>
          <p:nvPr/>
        </p:nvSpPr>
        <p:spPr>
          <a:xfrm>
            <a:off x="10487588" y="2407875"/>
            <a:ext cx="1812300" cy="1812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47" name="Google Shape;4447;p59">
            <a:extLst>
              <a:ext uri="{FF2B5EF4-FFF2-40B4-BE49-F238E27FC236}">
                <a16:creationId xmlns:a16="http://schemas.microsoft.com/office/drawing/2014/main" id="{07D329EA-DC42-E2AC-FF17-11142255CB9E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1362" y="2245199"/>
            <a:ext cx="870965" cy="11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8" name="Google Shape;4448;p59">
            <a:extLst>
              <a:ext uri="{FF2B5EF4-FFF2-40B4-BE49-F238E27FC236}">
                <a16:creationId xmlns:a16="http://schemas.microsoft.com/office/drawing/2014/main" id="{087A36FD-BFAE-BFCC-E85C-1FD79DCDDE6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5876" y="671474"/>
            <a:ext cx="870975" cy="1378797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4156;p55">
            <a:extLst>
              <a:ext uri="{FF2B5EF4-FFF2-40B4-BE49-F238E27FC236}">
                <a16:creationId xmlns:a16="http://schemas.microsoft.com/office/drawing/2014/main" id="{01BB236E-FC02-433C-39B1-11E84B577038}"/>
              </a:ext>
            </a:extLst>
          </p:cNvPr>
          <p:cNvSpPr/>
          <p:nvPr/>
        </p:nvSpPr>
        <p:spPr>
          <a:xfrm>
            <a:off x="6366279" y="114998"/>
            <a:ext cx="1843800" cy="1843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262;p55">
            <a:extLst>
              <a:ext uri="{FF2B5EF4-FFF2-40B4-BE49-F238E27FC236}">
                <a16:creationId xmlns:a16="http://schemas.microsoft.com/office/drawing/2014/main" id="{5FA12D00-0D82-31E5-A505-66828960FED6}"/>
              </a:ext>
            </a:extLst>
          </p:cNvPr>
          <p:cNvSpPr txBox="1">
            <a:spLocks/>
          </p:cNvSpPr>
          <p:nvPr/>
        </p:nvSpPr>
        <p:spPr>
          <a:xfrm>
            <a:off x="6652779" y="578198"/>
            <a:ext cx="1248300" cy="9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umni Sans Pinstripe"/>
              <a:buNone/>
              <a:defRPr sz="2400" b="1" i="0" u="none" strike="noStrike" cap="none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umni Sans Pinstripe"/>
              <a:buNone/>
              <a:defRPr sz="2500" b="1" i="0" u="none" strike="noStrike" cap="none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umni Sans Pinstripe"/>
              <a:buNone/>
              <a:defRPr sz="2500" b="1" i="0" u="none" strike="noStrike" cap="none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umni Sans Pinstripe"/>
              <a:buNone/>
              <a:defRPr sz="2500" b="1" i="0" u="none" strike="noStrike" cap="none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umni Sans Pinstripe"/>
              <a:buNone/>
              <a:defRPr sz="2500" b="1" i="0" u="none" strike="noStrike" cap="none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umni Sans Pinstripe"/>
              <a:buNone/>
              <a:defRPr sz="2500" b="1" i="0" u="none" strike="noStrike" cap="none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umni Sans Pinstripe"/>
              <a:buNone/>
              <a:defRPr sz="2500" b="1" i="0" u="none" strike="noStrike" cap="none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umni Sans Pinstripe"/>
              <a:buNone/>
              <a:defRPr sz="2500" b="1" i="0" u="none" strike="noStrike" cap="none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umni Sans Pinstripe"/>
              <a:buNone/>
              <a:defRPr sz="2500" b="1" i="0" u="none" strike="noStrike" cap="none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9pPr>
          </a:lstStyle>
          <a:p>
            <a:pPr algn="ctr"/>
            <a:r>
              <a:rPr lang="en" sz="7200" dirty="0">
                <a:latin typeface="+mj-lt"/>
              </a:rPr>
              <a:t>04</a:t>
            </a:r>
          </a:p>
        </p:txBody>
      </p:sp>
      <p:sp>
        <p:nvSpPr>
          <p:cNvPr id="14" name="Google Shape;4154;p55">
            <a:extLst>
              <a:ext uri="{FF2B5EF4-FFF2-40B4-BE49-F238E27FC236}">
                <a16:creationId xmlns:a16="http://schemas.microsoft.com/office/drawing/2014/main" id="{F151FACA-FDE3-9D51-D7B4-80AAF8BB54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5990" y="2298088"/>
            <a:ext cx="625547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+mj-lt"/>
              </a:rPr>
              <a:t>Giải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pháp</a:t>
            </a:r>
            <a:r>
              <a:rPr lang="en-US" dirty="0">
                <a:latin typeface="+mj-lt"/>
              </a:rPr>
              <a:t> Firewall </a:t>
            </a:r>
            <a:r>
              <a:rPr lang="en-US" dirty="0" err="1">
                <a:latin typeface="+mj-lt"/>
              </a:rPr>
              <a:t>cho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doanh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nghiệp</a:t>
            </a:r>
            <a:endParaRPr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2854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4" name="Google Shape;3164;p39"/>
          <p:cNvGrpSpPr/>
          <p:nvPr/>
        </p:nvGrpSpPr>
        <p:grpSpPr>
          <a:xfrm>
            <a:off x="2139558" y="81885"/>
            <a:ext cx="1654433" cy="326624"/>
            <a:chOff x="7549958" y="-1584240"/>
            <a:chExt cx="1654433" cy="326624"/>
          </a:xfrm>
        </p:grpSpPr>
        <p:sp>
          <p:nvSpPr>
            <p:cNvPr id="3165" name="Google Shape;3165;p39"/>
            <p:cNvSpPr/>
            <p:nvPr/>
          </p:nvSpPr>
          <p:spPr>
            <a:xfrm>
              <a:off x="9078371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9"/>
            <p:cNvSpPr/>
            <p:nvPr/>
          </p:nvSpPr>
          <p:spPr>
            <a:xfrm>
              <a:off x="8696268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9"/>
            <p:cNvSpPr/>
            <p:nvPr/>
          </p:nvSpPr>
          <p:spPr>
            <a:xfrm>
              <a:off x="8314164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39"/>
            <p:cNvSpPr/>
            <p:nvPr/>
          </p:nvSpPr>
          <p:spPr>
            <a:xfrm>
              <a:off x="8123113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9"/>
            <p:cNvSpPr/>
            <p:nvPr/>
          </p:nvSpPr>
          <p:spPr>
            <a:xfrm>
              <a:off x="888731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9"/>
            <p:cNvSpPr/>
            <p:nvPr/>
          </p:nvSpPr>
          <p:spPr>
            <a:xfrm>
              <a:off x="907837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9"/>
            <p:cNvSpPr/>
            <p:nvPr/>
          </p:nvSpPr>
          <p:spPr>
            <a:xfrm>
              <a:off x="8314164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9"/>
            <p:cNvSpPr/>
            <p:nvPr/>
          </p:nvSpPr>
          <p:spPr>
            <a:xfrm>
              <a:off x="8505216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9"/>
            <p:cNvSpPr/>
            <p:nvPr/>
          </p:nvSpPr>
          <p:spPr>
            <a:xfrm>
              <a:off x="8123113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9"/>
            <p:cNvSpPr/>
            <p:nvPr/>
          </p:nvSpPr>
          <p:spPr>
            <a:xfrm>
              <a:off x="774100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9"/>
            <p:cNvSpPr/>
            <p:nvPr/>
          </p:nvSpPr>
          <p:spPr>
            <a:xfrm>
              <a:off x="793206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9"/>
            <p:cNvSpPr/>
            <p:nvPr/>
          </p:nvSpPr>
          <p:spPr>
            <a:xfrm>
              <a:off x="7549958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386" name="Picture 2" descr="Palo Alto Networks Unveils New Rugged Firewall for Industrial Environments  - SecurityWeek">
            <a:extLst>
              <a:ext uri="{FF2B5EF4-FFF2-40B4-BE49-F238E27FC236}">
                <a16:creationId xmlns:a16="http://schemas.microsoft.com/office/drawing/2014/main" id="{59325D3F-38EF-4B39-9CF8-BD2C2A9906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67" y="207905"/>
            <a:ext cx="4499966" cy="2007519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2" name="Picture 8" descr="Fortinet SMB Firewall and SD-WAN Solutions | CAD Gulf LLC">
            <a:extLst>
              <a:ext uri="{FF2B5EF4-FFF2-40B4-BE49-F238E27FC236}">
                <a16:creationId xmlns:a16="http://schemas.microsoft.com/office/drawing/2014/main" id="{7E16667A-707D-BAF6-1C74-905DCCC96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888" y="2399925"/>
            <a:ext cx="5138229" cy="2535670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4" name="Picture 10" descr="Firewall FORCEPOINT NGFW 120 (N120)">
            <a:extLst>
              <a:ext uri="{FF2B5EF4-FFF2-40B4-BE49-F238E27FC236}">
                <a16:creationId xmlns:a16="http://schemas.microsoft.com/office/drawing/2014/main" id="{8D9E1A02-B13C-7B4B-ABEC-EAFA5822A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67" y="2399925"/>
            <a:ext cx="2535670" cy="2535670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6" name="Picture 12" descr="จำหน่ายและติดตั้ง Firewall จาก CISCO">
            <a:extLst>
              <a:ext uri="{FF2B5EF4-FFF2-40B4-BE49-F238E27FC236}">
                <a16:creationId xmlns:a16="http://schemas.microsoft.com/office/drawing/2014/main" id="{42E03E9F-B7F9-A3D1-3C66-D1B496169A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4"/>
          <a:stretch/>
        </p:blipFill>
        <p:spPr bwMode="auto">
          <a:xfrm>
            <a:off x="5557639" y="207905"/>
            <a:ext cx="2992478" cy="2007519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4" name="Google Shape;4994;p72"/>
          <p:cNvSpPr/>
          <p:nvPr/>
        </p:nvSpPr>
        <p:spPr>
          <a:xfrm>
            <a:off x="2863313" y="-602775"/>
            <a:ext cx="1812300" cy="1812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95" name="Google Shape;4995;p72"/>
          <p:cNvGrpSpPr/>
          <p:nvPr/>
        </p:nvGrpSpPr>
        <p:grpSpPr>
          <a:xfrm>
            <a:off x="1647529" y="2125441"/>
            <a:ext cx="2227588" cy="726522"/>
            <a:chOff x="3620725" y="372750"/>
            <a:chExt cx="1039375" cy="338989"/>
          </a:xfrm>
        </p:grpSpPr>
        <p:sp>
          <p:nvSpPr>
            <p:cNvPr id="4996" name="Google Shape;4996;p72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72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72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72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72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72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72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72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72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72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72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72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72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72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72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72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72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72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72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72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72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72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72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72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72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72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72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72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72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72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72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72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72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72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72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72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72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3" name="Google Shape;5033;p72"/>
          <p:cNvGrpSpPr/>
          <p:nvPr/>
        </p:nvGrpSpPr>
        <p:grpSpPr>
          <a:xfrm>
            <a:off x="380255" y="402716"/>
            <a:ext cx="2227589" cy="1527191"/>
            <a:chOff x="5519300" y="372750"/>
            <a:chExt cx="1039375" cy="712575"/>
          </a:xfrm>
        </p:grpSpPr>
        <p:sp>
          <p:nvSpPr>
            <p:cNvPr id="5034" name="Google Shape;5034;p72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72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72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72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72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72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72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72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72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72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72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72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72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72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72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72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72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72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72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72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72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72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72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72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72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72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72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72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72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72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72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72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72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72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72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72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72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72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72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72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72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72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72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72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72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72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72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72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72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72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72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72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72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72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72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72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72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72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72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72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72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72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72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72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72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72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72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01" name="Google Shape;5101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400" y="2777912"/>
            <a:ext cx="2878150" cy="1916850"/>
          </a:xfrm>
          <a:prstGeom prst="rect">
            <a:avLst/>
          </a:prstGeom>
          <a:noFill/>
          <a:ln>
            <a:noFill/>
          </a:ln>
        </p:spPr>
      </p:pic>
      <p:sp>
        <p:nvSpPr>
          <p:cNvPr id="5102" name="Google Shape;5102;p72"/>
          <p:cNvSpPr txBox="1">
            <a:spLocks noGrp="1"/>
          </p:cNvSpPr>
          <p:nvPr>
            <p:ph type="title"/>
          </p:nvPr>
        </p:nvSpPr>
        <p:spPr>
          <a:xfrm>
            <a:off x="4286605" y="1920900"/>
            <a:ext cx="3600000" cy="13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THANK YOU!</a:t>
            </a:r>
            <a:endParaRPr dirty="0">
              <a:latin typeface="+mj-lt"/>
            </a:endParaRPr>
          </a:p>
        </p:txBody>
      </p:sp>
      <p:pic>
        <p:nvPicPr>
          <p:cNvPr id="5117" name="Google Shape;511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2750" y="1328163"/>
            <a:ext cx="1052703" cy="133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8" name="Google Shape;5118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24446" y="591912"/>
            <a:ext cx="1602225" cy="114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9" name="Google Shape;5119;p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5223" y="3094470"/>
            <a:ext cx="841230" cy="133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0" name="Google Shape;5120;p7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6020" y="591897"/>
            <a:ext cx="1243252" cy="130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1" name="Google Shape;5121;p7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62829" y="2125454"/>
            <a:ext cx="1679975" cy="221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2" name="Google Shape;5122;p7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8774" y="2420413"/>
            <a:ext cx="797661" cy="133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4" name="Google Shape;3524;p43"/>
          <p:cNvGrpSpPr/>
          <p:nvPr/>
        </p:nvGrpSpPr>
        <p:grpSpPr>
          <a:xfrm>
            <a:off x="6840333" y="-220281"/>
            <a:ext cx="2227588" cy="726522"/>
            <a:chOff x="3799000" y="1820400"/>
            <a:chExt cx="1039375" cy="338989"/>
          </a:xfrm>
        </p:grpSpPr>
        <p:sp>
          <p:nvSpPr>
            <p:cNvPr id="3525" name="Google Shape;3525;p43"/>
            <p:cNvSpPr/>
            <p:nvPr/>
          </p:nvSpPr>
          <p:spPr>
            <a:xfrm>
              <a:off x="469043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3"/>
            <p:cNvSpPr/>
            <p:nvPr/>
          </p:nvSpPr>
          <p:spPr>
            <a:xfrm>
              <a:off x="469043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43"/>
            <p:cNvSpPr/>
            <p:nvPr/>
          </p:nvSpPr>
          <p:spPr>
            <a:xfrm>
              <a:off x="477957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43"/>
            <p:cNvSpPr/>
            <p:nvPr/>
          </p:nvSpPr>
          <p:spPr>
            <a:xfrm>
              <a:off x="4601288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3"/>
            <p:cNvSpPr/>
            <p:nvPr/>
          </p:nvSpPr>
          <p:spPr>
            <a:xfrm>
              <a:off x="442300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3"/>
            <p:cNvSpPr/>
            <p:nvPr/>
          </p:nvSpPr>
          <p:spPr>
            <a:xfrm>
              <a:off x="442300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3"/>
            <p:cNvSpPr/>
            <p:nvPr/>
          </p:nvSpPr>
          <p:spPr>
            <a:xfrm>
              <a:off x="442300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3"/>
            <p:cNvSpPr/>
            <p:nvPr/>
          </p:nvSpPr>
          <p:spPr>
            <a:xfrm>
              <a:off x="451214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3"/>
            <p:cNvSpPr/>
            <p:nvPr/>
          </p:nvSpPr>
          <p:spPr>
            <a:xfrm>
              <a:off x="4512145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3"/>
            <p:cNvSpPr/>
            <p:nvPr/>
          </p:nvSpPr>
          <p:spPr>
            <a:xfrm>
              <a:off x="4512145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3"/>
            <p:cNvSpPr/>
            <p:nvPr/>
          </p:nvSpPr>
          <p:spPr>
            <a:xfrm>
              <a:off x="433385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3"/>
            <p:cNvSpPr/>
            <p:nvPr/>
          </p:nvSpPr>
          <p:spPr>
            <a:xfrm>
              <a:off x="4333859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3"/>
            <p:cNvSpPr/>
            <p:nvPr/>
          </p:nvSpPr>
          <p:spPr>
            <a:xfrm>
              <a:off x="433385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3"/>
            <p:cNvSpPr/>
            <p:nvPr/>
          </p:nvSpPr>
          <p:spPr>
            <a:xfrm>
              <a:off x="433385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3"/>
            <p:cNvSpPr/>
            <p:nvPr/>
          </p:nvSpPr>
          <p:spPr>
            <a:xfrm>
              <a:off x="415557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3"/>
            <p:cNvSpPr/>
            <p:nvPr/>
          </p:nvSpPr>
          <p:spPr>
            <a:xfrm>
              <a:off x="4155572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3"/>
            <p:cNvSpPr/>
            <p:nvPr/>
          </p:nvSpPr>
          <p:spPr>
            <a:xfrm>
              <a:off x="415557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3"/>
            <p:cNvSpPr/>
            <p:nvPr/>
          </p:nvSpPr>
          <p:spPr>
            <a:xfrm>
              <a:off x="415557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3"/>
            <p:cNvSpPr/>
            <p:nvPr/>
          </p:nvSpPr>
          <p:spPr>
            <a:xfrm>
              <a:off x="424471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3"/>
            <p:cNvSpPr/>
            <p:nvPr/>
          </p:nvSpPr>
          <p:spPr>
            <a:xfrm>
              <a:off x="424471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3"/>
            <p:cNvSpPr/>
            <p:nvPr/>
          </p:nvSpPr>
          <p:spPr>
            <a:xfrm>
              <a:off x="424471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3"/>
            <p:cNvSpPr/>
            <p:nvPr/>
          </p:nvSpPr>
          <p:spPr>
            <a:xfrm>
              <a:off x="424471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3"/>
            <p:cNvSpPr/>
            <p:nvPr/>
          </p:nvSpPr>
          <p:spPr>
            <a:xfrm>
              <a:off x="406642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43"/>
            <p:cNvSpPr/>
            <p:nvPr/>
          </p:nvSpPr>
          <p:spPr>
            <a:xfrm>
              <a:off x="406642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43"/>
            <p:cNvSpPr/>
            <p:nvPr/>
          </p:nvSpPr>
          <p:spPr>
            <a:xfrm>
              <a:off x="406642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43"/>
            <p:cNvSpPr/>
            <p:nvPr/>
          </p:nvSpPr>
          <p:spPr>
            <a:xfrm>
              <a:off x="3888143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3"/>
            <p:cNvSpPr/>
            <p:nvPr/>
          </p:nvSpPr>
          <p:spPr>
            <a:xfrm>
              <a:off x="3888143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3"/>
            <p:cNvSpPr/>
            <p:nvPr/>
          </p:nvSpPr>
          <p:spPr>
            <a:xfrm>
              <a:off x="3888143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3"/>
            <p:cNvSpPr/>
            <p:nvPr/>
          </p:nvSpPr>
          <p:spPr>
            <a:xfrm>
              <a:off x="397728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3"/>
            <p:cNvSpPr/>
            <p:nvPr/>
          </p:nvSpPr>
          <p:spPr>
            <a:xfrm>
              <a:off x="397728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3"/>
            <p:cNvSpPr/>
            <p:nvPr/>
          </p:nvSpPr>
          <p:spPr>
            <a:xfrm>
              <a:off x="397728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3"/>
            <p:cNvSpPr/>
            <p:nvPr/>
          </p:nvSpPr>
          <p:spPr>
            <a:xfrm>
              <a:off x="397728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43"/>
            <p:cNvSpPr/>
            <p:nvPr/>
          </p:nvSpPr>
          <p:spPr>
            <a:xfrm>
              <a:off x="3799000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43"/>
            <p:cNvSpPr/>
            <p:nvPr/>
          </p:nvSpPr>
          <p:spPr>
            <a:xfrm>
              <a:off x="3799000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43"/>
            <p:cNvSpPr/>
            <p:nvPr/>
          </p:nvSpPr>
          <p:spPr>
            <a:xfrm>
              <a:off x="3799000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43"/>
            <p:cNvSpPr/>
            <p:nvPr/>
          </p:nvSpPr>
          <p:spPr>
            <a:xfrm>
              <a:off x="3799000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1" name="Google Shape;3561;p43"/>
          <p:cNvSpPr/>
          <p:nvPr/>
        </p:nvSpPr>
        <p:spPr>
          <a:xfrm>
            <a:off x="2153810" y="2548150"/>
            <a:ext cx="1843800" cy="1843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2" name="Google Shape;3562;p43"/>
          <p:cNvSpPr txBox="1">
            <a:spLocks noGrp="1"/>
          </p:cNvSpPr>
          <p:nvPr>
            <p:ph type="title"/>
          </p:nvPr>
        </p:nvSpPr>
        <p:spPr>
          <a:xfrm>
            <a:off x="4228090" y="3316537"/>
            <a:ext cx="3663036" cy="9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Tổng quan về Firewall</a:t>
            </a:r>
            <a:endParaRPr dirty="0">
              <a:latin typeface="+mj-lt"/>
            </a:endParaRPr>
          </a:p>
        </p:txBody>
      </p:sp>
      <p:sp>
        <p:nvSpPr>
          <p:cNvPr id="3563" name="Google Shape;3563;p43"/>
          <p:cNvSpPr txBox="1">
            <a:spLocks noGrp="1"/>
          </p:cNvSpPr>
          <p:nvPr>
            <p:ph type="title" idx="2"/>
          </p:nvPr>
        </p:nvSpPr>
        <p:spPr>
          <a:xfrm>
            <a:off x="2356910" y="3011350"/>
            <a:ext cx="14376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01</a:t>
            </a:r>
            <a:endParaRPr dirty="0">
              <a:latin typeface="+mj-lt"/>
            </a:endParaRPr>
          </a:p>
        </p:txBody>
      </p:sp>
      <p:pic>
        <p:nvPicPr>
          <p:cNvPr id="3565" name="Google Shape;356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1796" y="143100"/>
            <a:ext cx="1602225" cy="114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6" name="Google Shape;356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6479" y="2162900"/>
            <a:ext cx="841225" cy="6031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7" name="Google Shape;3567;p43"/>
          <p:cNvGrpSpPr/>
          <p:nvPr/>
        </p:nvGrpSpPr>
        <p:grpSpPr>
          <a:xfrm>
            <a:off x="7126920" y="4391944"/>
            <a:ext cx="1654413" cy="326167"/>
            <a:chOff x="2978333" y="5720819"/>
            <a:chExt cx="1654413" cy="326167"/>
          </a:xfrm>
        </p:grpSpPr>
        <p:sp>
          <p:nvSpPr>
            <p:cNvPr id="3568" name="Google Shape;3568;p43"/>
            <p:cNvSpPr/>
            <p:nvPr/>
          </p:nvSpPr>
          <p:spPr>
            <a:xfrm>
              <a:off x="4315694" y="5720819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43"/>
            <p:cNvSpPr/>
            <p:nvPr/>
          </p:nvSpPr>
          <p:spPr>
            <a:xfrm>
              <a:off x="4506746" y="5720819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43"/>
            <p:cNvSpPr/>
            <p:nvPr/>
          </p:nvSpPr>
          <p:spPr>
            <a:xfrm>
              <a:off x="4124643" y="5720819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43"/>
            <p:cNvSpPr/>
            <p:nvPr/>
          </p:nvSpPr>
          <p:spPr>
            <a:xfrm>
              <a:off x="4124643" y="5920986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43"/>
            <p:cNvSpPr/>
            <p:nvPr/>
          </p:nvSpPr>
          <p:spPr>
            <a:xfrm>
              <a:off x="3742539" y="5720819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43"/>
            <p:cNvSpPr/>
            <p:nvPr/>
          </p:nvSpPr>
          <p:spPr>
            <a:xfrm>
              <a:off x="3742539" y="5920986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43"/>
            <p:cNvSpPr/>
            <p:nvPr/>
          </p:nvSpPr>
          <p:spPr>
            <a:xfrm>
              <a:off x="3933591" y="5720819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43"/>
            <p:cNvSpPr/>
            <p:nvPr/>
          </p:nvSpPr>
          <p:spPr>
            <a:xfrm>
              <a:off x="3933591" y="5920986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43"/>
            <p:cNvSpPr/>
            <p:nvPr/>
          </p:nvSpPr>
          <p:spPr>
            <a:xfrm>
              <a:off x="3551488" y="5720819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43"/>
            <p:cNvSpPr/>
            <p:nvPr/>
          </p:nvSpPr>
          <p:spPr>
            <a:xfrm>
              <a:off x="3169384" y="5920986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43"/>
            <p:cNvSpPr/>
            <p:nvPr/>
          </p:nvSpPr>
          <p:spPr>
            <a:xfrm>
              <a:off x="3360436" y="5720819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43"/>
            <p:cNvSpPr/>
            <p:nvPr/>
          </p:nvSpPr>
          <p:spPr>
            <a:xfrm>
              <a:off x="3360436" y="5920986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43"/>
            <p:cNvSpPr/>
            <p:nvPr/>
          </p:nvSpPr>
          <p:spPr>
            <a:xfrm>
              <a:off x="2978333" y="5720819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81" name="Google Shape;358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8923" y="506252"/>
            <a:ext cx="1397893" cy="18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2" name="Google Shape;3582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67711" y="1506500"/>
            <a:ext cx="676888" cy="107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3" name="Google Shape;3583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36451" y="405649"/>
            <a:ext cx="908150" cy="11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4" name="Google Shape;3584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12350" y="1827212"/>
            <a:ext cx="593532" cy="750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5" name="Google Shape;358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6904" y="903350"/>
            <a:ext cx="841225" cy="603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6" name="Google Shape;358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1404" y="1554462"/>
            <a:ext cx="841225" cy="603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3" name="Google Shape;3593;p44"/>
          <p:cNvSpPr txBox="1">
            <a:spLocks noGrp="1"/>
          </p:cNvSpPr>
          <p:nvPr>
            <p:ph type="title"/>
          </p:nvPr>
        </p:nvSpPr>
        <p:spPr>
          <a:xfrm>
            <a:off x="274480" y="1116775"/>
            <a:ext cx="38079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1. </a:t>
            </a:r>
            <a:r>
              <a:rPr lang="en-US" dirty="0" err="1">
                <a:latin typeface="+mj-lt"/>
              </a:rPr>
              <a:t>Khái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niệm</a:t>
            </a:r>
            <a:endParaRPr dirty="0">
              <a:latin typeface="+mj-lt"/>
            </a:endParaRPr>
          </a:p>
        </p:txBody>
      </p:sp>
      <p:sp>
        <p:nvSpPr>
          <p:cNvPr id="3594" name="Google Shape;3594;p44"/>
          <p:cNvSpPr txBox="1">
            <a:spLocks noGrp="1"/>
          </p:cNvSpPr>
          <p:nvPr>
            <p:ph type="body" idx="1"/>
          </p:nvPr>
        </p:nvSpPr>
        <p:spPr>
          <a:xfrm>
            <a:off x="274479" y="1923119"/>
            <a:ext cx="4374775" cy="21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- Firewall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là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một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hệ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thống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bảo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mật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mạng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giúp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kiểm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soát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và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giám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sát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lưu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lượng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dữ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liệu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giữa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các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mạng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hoặc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giữa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thiết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bị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mạng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và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các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nguồn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bên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ngoài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- Firewall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bảo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vệ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hệ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thống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mạng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khỏi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các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truy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cập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trái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phép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,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tấn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công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mạng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và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các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mối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đe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dọa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khác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,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đồng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thời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cho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phép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các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giao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tiếp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hợp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 </a:t>
            </a:r>
            <a:r>
              <a:rPr lang="en-US" sz="1800" dirty="0" err="1">
                <a:effectLst/>
                <a:latin typeface="+mn-lt"/>
                <a:ea typeface="Aptos" panose="020B0004020202020204" pitchFamily="34" charset="0"/>
              </a:rPr>
              <a:t>lệ</a:t>
            </a:r>
            <a:r>
              <a:rPr lang="en-US" sz="1800" dirty="0">
                <a:effectLst/>
                <a:latin typeface="+mn-lt"/>
                <a:ea typeface="Aptos" panose="020B0004020202020204" pitchFamily="34" charset="0"/>
              </a:rPr>
              <a:t>.</a:t>
            </a:r>
            <a:endParaRPr dirty="0">
              <a:latin typeface="+mn-lt"/>
            </a:endParaRPr>
          </a:p>
        </p:txBody>
      </p:sp>
      <p:pic>
        <p:nvPicPr>
          <p:cNvPr id="1026" name="Picture 2" descr="Hardware Firewall Diagram">
            <a:extLst>
              <a:ext uri="{FF2B5EF4-FFF2-40B4-BE49-F238E27FC236}">
                <a16:creationId xmlns:a16="http://schemas.microsoft.com/office/drawing/2014/main" id="{2A4DE0F8-0717-F5C2-6C43-978A62B1F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6789" y="249580"/>
            <a:ext cx="3268140" cy="2019485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oftware Firewall Diagram">
            <a:extLst>
              <a:ext uri="{FF2B5EF4-FFF2-40B4-BE49-F238E27FC236}">
                <a16:creationId xmlns:a16="http://schemas.microsoft.com/office/drawing/2014/main" id="{3641DEED-05C7-B646-DAB7-6B1C7FF5B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596" y="2504016"/>
            <a:ext cx="3268141" cy="2072370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" name="Google Shape;3601;p4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2. Chức năng</a:t>
            </a:r>
            <a:endParaRPr dirty="0">
              <a:latin typeface="+mj-lt"/>
            </a:endParaRPr>
          </a:p>
        </p:txBody>
      </p:sp>
      <p:sp>
        <p:nvSpPr>
          <p:cNvPr id="3602" name="Google Shape;3602;p45"/>
          <p:cNvSpPr txBox="1">
            <a:spLocks noGrp="1"/>
          </p:cNvSpPr>
          <p:nvPr>
            <p:ph type="subTitle" idx="1"/>
          </p:nvPr>
        </p:nvSpPr>
        <p:spPr>
          <a:xfrm>
            <a:off x="1067901" y="1311218"/>
            <a:ext cx="3531315" cy="23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j-lt"/>
              </a:rPr>
              <a:t>* </a:t>
            </a:r>
            <a:r>
              <a:rPr lang="en-US" b="1" dirty="0" err="1">
                <a:latin typeface="+mj-lt"/>
              </a:rPr>
              <a:t>Kiểm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soát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lưu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lượng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mạng</a:t>
            </a:r>
            <a:r>
              <a:rPr lang="en-US" b="1" dirty="0">
                <a:latin typeface="+mj-lt"/>
              </a:rPr>
              <a:t>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 - Packet Filtering – </a:t>
            </a:r>
            <a:r>
              <a:rPr lang="en-US" dirty="0" err="1">
                <a:latin typeface="+mj-lt"/>
              </a:rPr>
              <a:t>Kiểm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tra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lưu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lượng</a:t>
            </a:r>
            <a:endParaRPr lang="en-US" dirty="0">
              <a:latin typeface="+mj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 - Stateful Inspection – </a:t>
            </a:r>
            <a:r>
              <a:rPr lang="en-US" dirty="0" err="1">
                <a:latin typeface="+mj-lt"/>
              </a:rPr>
              <a:t>Kiểm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tra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trạng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thái</a:t>
            </a:r>
            <a:endParaRPr lang="en-US" dirty="0">
              <a:latin typeface="+mj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j-lt"/>
              </a:rPr>
              <a:t>* </a:t>
            </a:r>
            <a:r>
              <a:rPr lang="en-US" b="1" dirty="0" err="1">
                <a:latin typeface="+mj-lt"/>
              </a:rPr>
              <a:t>Ngăn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chặn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tấn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công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mạng</a:t>
            </a:r>
            <a:endParaRPr lang="en-US" b="1" dirty="0">
              <a:latin typeface="+mj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 - </a:t>
            </a:r>
            <a:r>
              <a:rPr lang="en-US" dirty="0" err="1">
                <a:latin typeface="+mj-lt"/>
              </a:rPr>
              <a:t>Phát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hiện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ngăn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chặn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xâm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nhập</a:t>
            </a:r>
            <a:r>
              <a:rPr lang="en-US" dirty="0">
                <a:latin typeface="+mj-lt"/>
              </a:rPr>
              <a:t> IDS/IPS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 - </a:t>
            </a:r>
            <a:r>
              <a:rPr lang="en-US" dirty="0" err="1">
                <a:latin typeface="+mj-lt"/>
              </a:rPr>
              <a:t>Chống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phần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mềm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độc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hại</a:t>
            </a:r>
            <a:endParaRPr lang="en-US"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+mj-lt"/>
            </a:endParaRPr>
          </a:p>
        </p:txBody>
      </p:sp>
      <p:sp>
        <p:nvSpPr>
          <p:cNvPr id="3603" name="Google Shape;3603;p45"/>
          <p:cNvSpPr txBox="1">
            <a:spLocks noGrp="1"/>
          </p:cNvSpPr>
          <p:nvPr>
            <p:ph type="subTitle" idx="2"/>
          </p:nvPr>
        </p:nvSpPr>
        <p:spPr>
          <a:xfrm>
            <a:off x="5154390" y="1311218"/>
            <a:ext cx="3136200" cy="23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j-lt"/>
              </a:rPr>
              <a:t>* </a:t>
            </a:r>
            <a:r>
              <a:rPr lang="en-US" b="1" dirty="0" err="1">
                <a:latin typeface="+mj-lt"/>
              </a:rPr>
              <a:t>Quản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lý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và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giám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sát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lưu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lượng</a:t>
            </a:r>
            <a:endParaRPr lang="en-US" b="1" dirty="0">
              <a:latin typeface="+mj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 - </a:t>
            </a:r>
            <a:r>
              <a:rPr lang="en-US" dirty="0" err="1">
                <a:latin typeface="+mj-lt"/>
              </a:rPr>
              <a:t>Giám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sát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lưu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lượng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mạng</a:t>
            </a:r>
            <a:endParaRPr lang="en-US" dirty="0">
              <a:latin typeface="+mj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 - </a:t>
            </a:r>
            <a:r>
              <a:rPr lang="en-US" dirty="0" err="1">
                <a:latin typeface="+mj-lt"/>
              </a:rPr>
              <a:t>Cảnh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bảo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và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báo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cáo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bảo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mật</a:t>
            </a:r>
            <a:endParaRPr lang="en-US" dirty="0">
              <a:latin typeface="+mj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j-lt"/>
              </a:rPr>
              <a:t>* </a:t>
            </a:r>
            <a:r>
              <a:rPr lang="en-US" b="1" dirty="0" err="1">
                <a:latin typeface="+mj-lt"/>
              </a:rPr>
              <a:t>Quản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lý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truy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cập</a:t>
            </a:r>
            <a:endParaRPr lang="en-US" b="1" dirty="0">
              <a:latin typeface="+mj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- Quy </a:t>
            </a:r>
            <a:r>
              <a:rPr lang="en-US" dirty="0" err="1">
                <a:latin typeface="+mj-lt"/>
              </a:rPr>
              <a:t>định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quyền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truy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cập</a:t>
            </a:r>
            <a:endParaRPr dirty="0">
              <a:latin typeface="+mj-lt"/>
            </a:endParaRPr>
          </a:p>
        </p:txBody>
      </p:sp>
      <p:pic>
        <p:nvPicPr>
          <p:cNvPr id="2050" name="Picture 2" descr="What Is a Firewall? Types &amp; Role in Cybersecurity">
            <a:extLst>
              <a:ext uri="{FF2B5EF4-FFF2-40B4-BE49-F238E27FC236}">
                <a16:creationId xmlns:a16="http://schemas.microsoft.com/office/drawing/2014/main" id="{9DBA9B9A-64EE-12DC-F29E-B39CDEB6D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1435" y="3430561"/>
            <a:ext cx="3941131" cy="1475872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7">
          <a:extLst>
            <a:ext uri="{FF2B5EF4-FFF2-40B4-BE49-F238E27FC236}">
              <a16:creationId xmlns:a16="http://schemas.microsoft.com/office/drawing/2014/main" id="{F79A993F-96D5-F7FB-7AB3-852794296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8" name="Google Shape;3658;p46">
            <a:extLst>
              <a:ext uri="{FF2B5EF4-FFF2-40B4-BE49-F238E27FC236}">
                <a16:creationId xmlns:a16="http://schemas.microsoft.com/office/drawing/2014/main" id="{1486FA4B-97BD-0853-7879-49A891D356E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49" y="111063"/>
            <a:ext cx="1096325" cy="78607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BFFE224-1595-1DCC-18E7-BF2C7C1C5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3. </a:t>
            </a:r>
            <a:r>
              <a:rPr lang="en-US" dirty="0" err="1">
                <a:latin typeface="+mj-lt"/>
              </a:rPr>
              <a:t>Phân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loại</a:t>
            </a:r>
            <a:r>
              <a:rPr lang="en-US" dirty="0">
                <a:latin typeface="+mj-lt"/>
              </a:rPr>
              <a:t> Firewall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6441D97-D669-ECC7-6BE7-B6E7E1A84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697" y="1203727"/>
            <a:ext cx="6513078" cy="3661731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475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0">
          <a:extLst>
            <a:ext uri="{FF2B5EF4-FFF2-40B4-BE49-F238E27FC236}">
              <a16:creationId xmlns:a16="http://schemas.microsoft.com/office/drawing/2014/main" id="{8EEF2407-136B-1C45-2494-F70570E0F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" name="Google Shape;3601;p45">
            <a:extLst>
              <a:ext uri="{FF2B5EF4-FFF2-40B4-BE49-F238E27FC236}">
                <a16:creationId xmlns:a16="http://schemas.microsoft.com/office/drawing/2014/main" id="{424D5F4A-D397-9A21-7372-5ED1436441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4. Ứng dụng</a:t>
            </a:r>
            <a:endParaRPr dirty="0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F6357A-AF9D-BA37-78DA-B2F96C0EE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454" y="1183925"/>
            <a:ext cx="4260167" cy="2981675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4102" name="Picture 6" descr="[webp-to-png output image]">
            <a:extLst>
              <a:ext uri="{FF2B5EF4-FFF2-40B4-BE49-F238E27FC236}">
                <a16:creationId xmlns:a16="http://schemas.microsoft.com/office/drawing/2014/main" id="{4E438B44-BA1E-C3AB-BD63-DD40AEE65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023" y="2115428"/>
            <a:ext cx="4781020" cy="2789072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305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2" name="Google Shape;320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275667" y="758100"/>
            <a:ext cx="4502198" cy="299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3" name="Google Shape;320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43196" y="421425"/>
            <a:ext cx="1602225" cy="1148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04" name="Google Shape;3204;p41"/>
          <p:cNvGrpSpPr/>
          <p:nvPr/>
        </p:nvGrpSpPr>
        <p:grpSpPr>
          <a:xfrm>
            <a:off x="22012" y="1367691"/>
            <a:ext cx="2227588" cy="726522"/>
            <a:chOff x="3620725" y="372750"/>
            <a:chExt cx="1039375" cy="338989"/>
          </a:xfrm>
        </p:grpSpPr>
        <p:sp>
          <p:nvSpPr>
            <p:cNvPr id="3205" name="Google Shape;3205;p41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1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1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1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1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1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1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1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1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1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1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1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1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1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1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1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1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1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1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1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1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1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1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1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1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1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1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1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1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1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1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1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1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1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1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1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1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2" name="Google Shape;3242;p41"/>
          <p:cNvGrpSpPr/>
          <p:nvPr/>
        </p:nvGrpSpPr>
        <p:grpSpPr>
          <a:xfrm>
            <a:off x="3968933" y="4349219"/>
            <a:ext cx="2227588" cy="326187"/>
            <a:chOff x="2978333" y="5720819"/>
            <a:chExt cx="2227588" cy="326187"/>
          </a:xfrm>
        </p:grpSpPr>
        <p:sp>
          <p:nvSpPr>
            <p:cNvPr id="3243" name="Google Shape;3243;p41"/>
            <p:cNvSpPr/>
            <p:nvPr/>
          </p:nvSpPr>
          <p:spPr>
            <a:xfrm>
              <a:off x="4888849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1"/>
            <p:cNvSpPr/>
            <p:nvPr/>
          </p:nvSpPr>
          <p:spPr>
            <a:xfrm>
              <a:off x="5079901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1"/>
            <p:cNvSpPr/>
            <p:nvPr/>
          </p:nvSpPr>
          <p:spPr>
            <a:xfrm>
              <a:off x="4315694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1"/>
            <p:cNvSpPr/>
            <p:nvPr/>
          </p:nvSpPr>
          <p:spPr>
            <a:xfrm>
              <a:off x="4506746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1"/>
            <p:cNvSpPr/>
            <p:nvPr/>
          </p:nvSpPr>
          <p:spPr>
            <a:xfrm>
              <a:off x="4124643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1"/>
            <p:cNvSpPr/>
            <p:nvPr/>
          </p:nvSpPr>
          <p:spPr>
            <a:xfrm>
              <a:off x="4124643" y="592098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1"/>
            <p:cNvSpPr/>
            <p:nvPr/>
          </p:nvSpPr>
          <p:spPr>
            <a:xfrm>
              <a:off x="3742539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1"/>
            <p:cNvSpPr/>
            <p:nvPr/>
          </p:nvSpPr>
          <p:spPr>
            <a:xfrm>
              <a:off x="3742539" y="592098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1"/>
            <p:cNvSpPr/>
            <p:nvPr/>
          </p:nvSpPr>
          <p:spPr>
            <a:xfrm>
              <a:off x="3933591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1"/>
            <p:cNvSpPr/>
            <p:nvPr/>
          </p:nvSpPr>
          <p:spPr>
            <a:xfrm>
              <a:off x="3933591" y="592098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1"/>
            <p:cNvSpPr/>
            <p:nvPr/>
          </p:nvSpPr>
          <p:spPr>
            <a:xfrm>
              <a:off x="3551488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1"/>
            <p:cNvSpPr/>
            <p:nvPr/>
          </p:nvSpPr>
          <p:spPr>
            <a:xfrm>
              <a:off x="3169384" y="592098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1"/>
            <p:cNvSpPr/>
            <p:nvPr/>
          </p:nvSpPr>
          <p:spPr>
            <a:xfrm>
              <a:off x="3360436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1"/>
            <p:cNvSpPr/>
            <p:nvPr/>
          </p:nvSpPr>
          <p:spPr>
            <a:xfrm>
              <a:off x="3360436" y="592098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1"/>
            <p:cNvSpPr/>
            <p:nvPr/>
          </p:nvSpPr>
          <p:spPr>
            <a:xfrm>
              <a:off x="2978333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8" name="Google Shape;3258;p41"/>
          <p:cNvGrpSpPr/>
          <p:nvPr/>
        </p:nvGrpSpPr>
        <p:grpSpPr>
          <a:xfrm>
            <a:off x="705811" y="3305460"/>
            <a:ext cx="2227589" cy="726958"/>
            <a:chOff x="6972150" y="711750"/>
            <a:chExt cx="1039375" cy="339193"/>
          </a:xfrm>
        </p:grpSpPr>
        <p:sp>
          <p:nvSpPr>
            <p:cNvPr id="3259" name="Google Shape;3259;p41"/>
            <p:cNvSpPr/>
            <p:nvPr/>
          </p:nvSpPr>
          <p:spPr>
            <a:xfrm>
              <a:off x="7952725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1"/>
            <p:cNvSpPr/>
            <p:nvPr/>
          </p:nvSpPr>
          <p:spPr>
            <a:xfrm>
              <a:off x="7774438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1"/>
            <p:cNvSpPr/>
            <p:nvPr/>
          </p:nvSpPr>
          <p:spPr>
            <a:xfrm>
              <a:off x="7596152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1"/>
            <p:cNvSpPr/>
            <p:nvPr/>
          </p:nvSpPr>
          <p:spPr>
            <a:xfrm>
              <a:off x="7507009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1"/>
            <p:cNvSpPr/>
            <p:nvPr/>
          </p:nvSpPr>
          <p:spPr>
            <a:xfrm>
              <a:off x="7061293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1"/>
            <p:cNvSpPr/>
            <p:nvPr/>
          </p:nvSpPr>
          <p:spPr>
            <a:xfrm>
              <a:off x="7150436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1"/>
            <p:cNvSpPr/>
            <p:nvPr/>
          </p:nvSpPr>
          <p:spPr>
            <a:xfrm>
              <a:off x="6972150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1"/>
            <p:cNvSpPr/>
            <p:nvPr/>
          </p:nvSpPr>
          <p:spPr>
            <a:xfrm>
              <a:off x="786358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1"/>
            <p:cNvSpPr/>
            <p:nvPr/>
          </p:nvSpPr>
          <p:spPr>
            <a:xfrm>
              <a:off x="795272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1"/>
            <p:cNvSpPr/>
            <p:nvPr/>
          </p:nvSpPr>
          <p:spPr>
            <a:xfrm>
              <a:off x="759615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1"/>
            <p:cNvSpPr/>
            <p:nvPr/>
          </p:nvSpPr>
          <p:spPr>
            <a:xfrm>
              <a:off x="759615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1"/>
            <p:cNvSpPr/>
            <p:nvPr/>
          </p:nvSpPr>
          <p:spPr>
            <a:xfrm>
              <a:off x="768529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1"/>
            <p:cNvSpPr/>
            <p:nvPr/>
          </p:nvSpPr>
          <p:spPr>
            <a:xfrm>
              <a:off x="7685295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1"/>
            <p:cNvSpPr/>
            <p:nvPr/>
          </p:nvSpPr>
          <p:spPr>
            <a:xfrm>
              <a:off x="750700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1"/>
            <p:cNvSpPr/>
            <p:nvPr/>
          </p:nvSpPr>
          <p:spPr>
            <a:xfrm>
              <a:off x="7507009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1"/>
            <p:cNvSpPr/>
            <p:nvPr/>
          </p:nvSpPr>
          <p:spPr>
            <a:xfrm>
              <a:off x="750700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1"/>
            <p:cNvSpPr/>
            <p:nvPr/>
          </p:nvSpPr>
          <p:spPr>
            <a:xfrm>
              <a:off x="732872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1"/>
            <p:cNvSpPr/>
            <p:nvPr/>
          </p:nvSpPr>
          <p:spPr>
            <a:xfrm>
              <a:off x="7328722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1"/>
            <p:cNvSpPr/>
            <p:nvPr/>
          </p:nvSpPr>
          <p:spPr>
            <a:xfrm>
              <a:off x="732872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1"/>
            <p:cNvSpPr/>
            <p:nvPr/>
          </p:nvSpPr>
          <p:spPr>
            <a:xfrm>
              <a:off x="741786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1"/>
            <p:cNvSpPr/>
            <p:nvPr/>
          </p:nvSpPr>
          <p:spPr>
            <a:xfrm>
              <a:off x="741786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1"/>
            <p:cNvSpPr/>
            <p:nvPr/>
          </p:nvSpPr>
          <p:spPr>
            <a:xfrm>
              <a:off x="741786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1"/>
            <p:cNvSpPr/>
            <p:nvPr/>
          </p:nvSpPr>
          <p:spPr>
            <a:xfrm>
              <a:off x="723957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1"/>
            <p:cNvSpPr/>
            <p:nvPr/>
          </p:nvSpPr>
          <p:spPr>
            <a:xfrm>
              <a:off x="723957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1"/>
            <p:cNvSpPr/>
            <p:nvPr/>
          </p:nvSpPr>
          <p:spPr>
            <a:xfrm>
              <a:off x="7061293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1"/>
            <p:cNvSpPr/>
            <p:nvPr/>
          </p:nvSpPr>
          <p:spPr>
            <a:xfrm>
              <a:off x="7061293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1"/>
            <p:cNvSpPr/>
            <p:nvPr/>
          </p:nvSpPr>
          <p:spPr>
            <a:xfrm>
              <a:off x="715043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1"/>
            <p:cNvSpPr/>
            <p:nvPr/>
          </p:nvSpPr>
          <p:spPr>
            <a:xfrm>
              <a:off x="715043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1"/>
            <p:cNvSpPr/>
            <p:nvPr/>
          </p:nvSpPr>
          <p:spPr>
            <a:xfrm>
              <a:off x="715043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1"/>
            <p:cNvSpPr/>
            <p:nvPr/>
          </p:nvSpPr>
          <p:spPr>
            <a:xfrm>
              <a:off x="6972150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1"/>
            <p:cNvSpPr/>
            <p:nvPr/>
          </p:nvSpPr>
          <p:spPr>
            <a:xfrm>
              <a:off x="6972150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90" name="Google Shape;3290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9819" y="1166137"/>
            <a:ext cx="2685015" cy="281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1" name="Google Shape;3291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0009" y="1225318"/>
            <a:ext cx="709250" cy="1122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2" name="Google Shape;3292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84755" y="926622"/>
            <a:ext cx="981245" cy="1241319"/>
          </a:xfrm>
          <a:prstGeom prst="rect">
            <a:avLst/>
          </a:prstGeom>
          <a:noFill/>
          <a:ln>
            <a:noFill/>
          </a:ln>
        </p:spPr>
      </p:pic>
      <p:sp>
        <p:nvSpPr>
          <p:cNvPr id="3293" name="Google Shape;3293;p41"/>
          <p:cNvSpPr/>
          <p:nvPr/>
        </p:nvSpPr>
        <p:spPr>
          <a:xfrm>
            <a:off x="2218870" y="773269"/>
            <a:ext cx="126000" cy="126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4" name="Google Shape;3294;p41"/>
          <p:cNvGrpSpPr/>
          <p:nvPr/>
        </p:nvGrpSpPr>
        <p:grpSpPr>
          <a:xfrm>
            <a:off x="7459562" y="3973669"/>
            <a:ext cx="317072" cy="126020"/>
            <a:chOff x="4481802" y="1143286"/>
            <a:chExt cx="147943" cy="58800"/>
          </a:xfrm>
        </p:grpSpPr>
        <p:sp>
          <p:nvSpPr>
            <p:cNvPr id="3295" name="Google Shape;3295;p41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1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97" name="Google Shape;3297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38733" y="3277025"/>
            <a:ext cx="1006125" cy="132706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3561;p43">
            <a:extLst>
              <a:ext uri="{FF2B5EF4-FFF2-40B4-BE49-F238E27FC236}">
                <a16:creationId xmlns:a16="http://schemas.microsoft.com/office/drawing/2014/main" id="{D8B5DD4B-01FA-B37A-684F-6F190BA1EB38}"/>
              </a:ext>
            </a:extLst>
          </p:cNvPr>
          <p:cNvSpPr/>
          <p:nvPr/>
        </p:nvSpPr>
        <p:spPr>
          <a:xfrm>
            <a:off x="3004598" y="36904"/>
            <a:ext cx="1843800" cy="1843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562;p43">
            <a:extLst>
              <a:ext uri="{FF2B5EF4-FFF2-40B4-BE49-F238E27FC236}">
                <a16:creationId xmlns:a16="http://schemas.microsoft.com/office/drawing/2014/main" id="{F742D220-C1A2-A6D3-DCFD-F8F871CDE0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88811" y="3116040"/>
            <a:ext cx="4502199" cy="9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+mj-lt"/>
              </a:rPr>
              <a:t>Những thiết kế cơ bản của Firewall</a:t>
            </a:r>
            <a:endParaRPr sz="4800" dirty="0">
              <a:latin typeface="+mj-lt"/>
            </a:endParaRPr>
          </a:p>
        </p:txBody>
      </p:sp>
      <p:sp>
        <p:nvSpPr>
          <p:cNvPr id="8" name="Google Shape;3563;p43">
            <a:extLst>
              <a:ext uri="{FF2B5EF4-FFF2-40B4-BE49-F238E27FC236}">
                <a16:creationId xmlns:a16="http://schemas.microsoft.com/office/drawing/2014/main" id="{40B40297-EDFD-356F-7E39-E880CF5DB0F9}"/>
              </a:ext>
            </a:extLst>
          </p:cNvPr>
          <p:cNvSpPr txBox="1">
            <a:spLocks/>
          </p:cNvSpPr>
          <p:nvPr/>
        </p:nvSpPr>
        <p:spPr>
          <a:xfrm>
            <a:off x="3205295" y="494413"/>
            <a:ext cx="14376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7200" b="1" dirty="0">
                <a:solidFill>
                  <a:schemeClr val="tx1"/>
                </a:solidFill>
                <a:latin typeface="+mj-lt"/>
              </a:rPr>
              <a:t>02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8">
          <a:extLst>
            <a:ext uri="{FF2B5EF4-FFF2-40B4-BE49-F238E27FC236}">
              <a16:creationId xmlns:a16="http://schemas.microsoft.com/office/drawing/2014/main" id="{433F27E8-5740-08CE-69B3-B515F444A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39">
            <a:extLst>
              <a:ext uri="{FF2B5EF4-FFF2-40B4-BE49-F238E27FC236}">
                <a16:creationId xmlns:a16="http://schemas.microsoft.com/office/drawing/2014/main" id="{C3D9B40D-B92F-2C1F-2D11-3CC78E9E3B9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4569925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1. Dual-homed Host</a:t>
            </a:r>
            <a:endParaRPr dirty="0">
              <a:latin typeface="+mj-lt"/>
            </a:endParaRPr>
          </a:p>
        </p:txBody>
      </p:sp>
      <p:grpSp>
        <p:nvGrpSpPr>
          <p:cNvPr id="3164" name="Google Shape;3164;p39">
            <a:extLst>
              <a:ext uri="{FF2B5EF4-FFF2-40B4-BE49-F238E27FC236}">
                <a16:creationId xmlns:a16="http://schemas.microsoft.com/office/drawing/2014/main" id="{6C4FA71F-942A-7F6B-D287-7F815578DF26}"/>
              </a:ext>
            </a:extLst>
          </p:cNvPr>
          <p:cNvGrpSpPr/>
          <p:nvPr/>
        </p:nvGrpSpPr>
        <p:grpSpPr>
          <a:xfrm>
            <a:off x="2139558" y="81885"/>
            <a:ext cx="1654433" cy="326624"/>
            <a:chOff x="7549958" y="-1584240"/>
            <a:chExt cx="1654433" cy="326624"/>
          </a:xfrm>
        </p:grpSpPr>
        <p:sp>
          <p:nvSpPr>
            <p:cNvPr id="3165" name="Google Shape;3165;p39">
              <a:extLst>
                <a:ext uri="{FF2B5EF4-FFF2-40B4-BE49-F238E27FC236}">
                  <a16:creationId xmlns:a16="http://schemas.microsoft.com/office/drawing/2014/main" id="{475C5A42-CCDF-CC33-5DA4-950B9D17B3F4}"/>
                </a:ext>
              </a:extLst>
            </p:cNvPr>
            <p:cNvSpPr/>
            <p:nvPr/>
          </p:nvSpPr>
          <p:spPr>
            <a:xfrm>
              <a:off x="9078371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9">
              <a:extLst>
                <a:ext uri="{FF2B5EF4-FFF2-40B4-BE49-F238E27FC236}">
                  <a16:creationId xmlns:a16="http://schemas.microsoft.com/office/drawing/2014/main" id="{95507A9F-4DD4-5C2B-82EA-3BCA2CB78C7B}"/>
                </a:ext>
              </a:extLst>
            </p:cNvPr>
            <p:cNvSpPr/>
            <p:nvPr/>
          </p:nvSpPr>
          <p:spPr>
            <a:xfrm>
              <a:off x="8696268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9">
              <a:extLst>
                <a:ext uri="{FF2B5EF4-FFF2-40B4-BE49-F238E27FC236}">
                  <a16:creationId xmlns:a16="http://schemas.microsoft.com/office/drawing/2014/main" id="{53ABCC48-4BDE-DD3C-F8C7-3142F367F2A8}"/>
                </a:ext>
              </a:extLst>
            </p:cNvPr>
            <p:cNvSpPr/>
            <p:nvPr/>
          </p:nvSpPr>
          <p:spPr>
            <a:xfrm>
              <a:off x="8314164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39">
              <a:extLst>
                <a:ext uri="{FF2B5EF4-FFF2-40B4-BE49-F238E27FC236}">
                  <a16:creationId xmlns:a16="http://schemas.microsoft.com/office/drawing/2014/main" id="{B448CF68-D3D6-50B1-C5A7-C1BBDB2B10C0}"/>
                </a:ext>
              </a:extLst>
            </p:cNvPr>
            <p:cNvSpPr/>
            <p:nvPr/>
          </p:nvSpPr>
          <p:spPr>
            <a:xfrm>
              <a:off x="8123113" y="-158424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9">
              <a:extLst>
                <a:ext uri="{FF2B5EF4-FFF2-40B4-BE49-F238E27FC236}">
                  <a16:creationId xmlns:a16="http://schemas.microsoft.com/office/drawing/2014/main" id="{CA4FA479-8467-3A60-2867-47258627DDB7}"/>
                </a:ext>
              </a:extLst>
            </p:cNvPr>
            <p:cNvSpPr/>
            <p:nvPr/>
          </p:nvSpPr>
          <p:spPr>
            <a:xfrm>
              <a:off x="888731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9">
              <a:extLst>
                <a:ext uri="{FF2B5EF4-FFF2-40B4-BE49-F238E27FC236}">
                  <a16:creationId xmlns:a16="http://schemas.microsoft.com/office/drawing/2014/main" id="{A16EAC8D-CF54-4DE3-6EBA-4C68851CB43F}"/>
                </a:ext>
              </a:extLst>
            </p:cNvPr>
            <p:cNvSpPr/>
            <p:nvPr/>
          </p:nvSpPr>
          <p:spPr>
            <a:xfrm>
              <a:off x="907837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9">
              <a:extLst>
                <a:ext uri="{FF2B5EF4-FFF2-40B4-BE49-F238E27FC236}">
                  <a16:creationId xmlns:a16="http://schemas.microsoft.com/office/drawing/2014/main" id="{7F66A8D6-B86A-20F9-E49A-6FD865FE059C}"/>
                </a:ext>
              </a:extLst>
            </p:cNvPr>
            <p:cNvSpPr/>
            <p:nvPr/>
          </p:nvSpPr>
          <p:spPr>
            <a:xfrm>
              <a:off x="8314164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9">
              <a:extLst>
                <a:ext uri="{FF2B5EF4-FFF2-40B4-BE49-F238E27FC236}">
                  <a16:creationId xmlns:a16="http://schemas.microsoft.com/office/drawing/2014/main" id="{1D025538-0B42-3DF9-3A82-070E07980BB1}"/>
                </a:ext>
              </a:extLst>
            </p:cNvPr>
            <p:cNvSpPr/>
            <p:nvPr/>
          </p:nvSpPr>
          <p:spPr>
            <a:xfrm>
              <a:off x="8505216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9">
              <a:extLst>
                <a:ext uri="{FF2B5EF4-FFF2-40B4-BE49-F238E27FC236}">
                  <a16:creationId xmlns:a16="http://schemas.microsoft.com/office/drawing/2014/main" id="{F71BF5E9-C08C-B916-E886-AA22AEE408BE}"/>
                </a:ext>
              </a:extLst>
            </p:cNvPr>
            <p:cNvSpPr/>
            <p:nvPr/>
          </p:nvSpPr>
          <p:spPr>
            <a:xfrm>
              <a:off x="8123113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9">
              <a:extLst>
                <a:ext uri="{FF2B5EF4-FFF2-40B4-BE49-F238E27FC236}">
                  <a16:creationId xmlns:a16="http://schemas.microsoft.com/office/drawing/2014/main" id="{E55D7B27-3E66-292E-6604-E81808D1ADEF}"/>
                </a:ext>
              </a:extLst>
            </p:cNvPr>
            <p:cNvSpPr/>
            <p:nvPr/>
          </p:nvSpPr>
          <p:spPr>
            <a:xfrm>
              <a:off x="7741009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9">
              <a:extLst>
                <a:ext uri="{FF2B5EF4-FFF2-40B4-BE49-F238E27FC236}">
                  <a16:creationId xmlns:a16="http://schemas.microsoft.com/office/drawing/2014/main" id="{52E886A7-98C0-7AE2-E845-E48F279C17F5}"/>
                </a:ext>
              </a:extLst>
            </p:cNvPr>
            <p:cNvSpPr/>
            <p:nvPr/>
          </p:nvSpPr>
          <p:spPr>
            <a:xfrm>
              <a:off x="7932061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9">
              <a:extLst>
                <a:ext uri="{FF2B5EF4-FFF2-40B4-BE49-F238E27FC236}">
                  <a16:creationId xmlns:a16="http://schemas.microsoft.com/office/drawing/2014/main" id="{A3D81A21-3222-8D89-5B37-7AFCE77B6C39}"/>
                </a:ext>
              </a:extLst>
            </p:cNvPr>
            <p:cNvSpPr/>
            <p:nvPr/>
          </p:nvSpPr>
          <p:spPr>
            <a:xfrm>
              <a:off x="7549958" y="-138363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22" name="Picture 2" descr="Definition of dual-homed host | PCMag">
            <a:extLst>
              <a:ext uri="{FF2B5EF4-FFF2-40B4-BE49-F238E27FC236}">
                <a16:creationId xmlns:a16="http://schemas.microsoft.com/office/drawing/2014/main" id="{29E02C00-2AEB-D9B1-610A-0CD9CA733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358" y="1421045"/>
            <a:ext cx="3022541" cy="2527470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DDC9F7-9C2A-E653-8D0F-CAA81C2205ED}"/>
              </a:ext>
            </a:extLst>
          </p:cNvPr>
          <p:cNvSpPr txBox="1"/>
          <p:nvPr/>
        </p:nvSpPr>
        <p:spPr>
          <a:xfrm>
            <a:off x="4120444" y="1183925"/>
            <a:ext cx="4481689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</a:rPr>
              <a:t>- </a:t>
            </a:r>
            <a:r>
              <a:rPr lang="vi-VN" b="1" dirty="0">
                <a:solidFill>
                  <a:schemeClr val="tx1"/>
                </a:solidFill>
              </a:rPr>
              <a:t>Dual-homed Host Firewall</a:t>
            </a:r>
            <a:r>
              <a:rPr lang="vi-VN" dirty="0">
                <a:solidFill>
                  <a:schemeClr val="tx1"/>
                </a:solidFill>
              </a:rPr>
              <a:t> sử dụng máy tính có hai card mạng (dual-homed host) để kết nối giữa Internet và mạng nội bộ. 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Máy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tính</a:t>
            </a:r>
            <a:r>
              <a:rPr lang="en-US" dirty="0">
                <a:solidFill>
                  <a:schemeClr val="tx1"/>
                </a:solidFill>
              </a:rPr>
              <a:t> đ</a:t>
            </a:r>
            <a:r>
              <a:rPr lang="vi-VN" dirty="0">
                <a:solidFill>
                  <a:schemeClr val="tx1"/>
                </a:solidFill>
              </a:rPr>
              <a:t>óng vai trò router mềm nhưng phải tắt chức năng routing để ngăn chặn luồng IP trực tiếp giữa hai mạng. 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vi-VN" dirty="0">
                <a:solidFill>
                  <a:schemeClr val="tx1"/>
                </a:solidFill>
              </a:rPr>
              <a:t>Giao tiếp giữa mạng nội bộ và Internet chỉ thông qua proxy server hoặc truy cập trực tiếp vào dual-homed host.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718452"/>
      </p:ext>
    </p:extLst>
  </p:cSld>
  <p:clrMapOvr>
    <a:masterClrMapping/>
  </p:clrMapOvr>
</p:sld>
</file>

<file path=ppt/theme/theme1.xml><?xml version="1.0" encoding="utf-8"?>
<a:theme xmlns:a="http://schemas.openxmlformats.org/drawingml/2006/main" name="Cyber Security Kill Chain by Slidesgo">
  <a:themeElements>
    <a:clrScheme name="Simple Light">
      <a:dk1>
        <a:srgbClr val="FFFFFF"/>
      </a:dk1>
      <a:lt1>
        <a:srgbClr val="00394B"/>
      </a:lt1>
      <a:dk2>
        <a:srgbClr val="002530"/>
      </a:dk2>
      <a:lt2>
        <a:srgbClr val="006F80"/>
      </a:lt2>
      <a:accent1>
        <a:srgbClr val="10908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821</Words>
  <Application>Microsoft Office PowerPoint</Application>
  <PresentationFormat>On-screen Show (16:9)</PresentationFormat>
  <Paragraphs>70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Alumni Sans Pinstripe</vt:lpstr>
      <vt:lpstr>Open Sans Medium</vt:lpstr>
      <vt:lpstr>Advent Pro</vt:lpstr>
      <vt:lpstr>Arial</vt:lpstr>
      <vt:lpstr>Cyber Security Kill Chain by Slidesgo</vt:lpstr>
      <vt:lpstr>Tìm hiểu về Firewall</vt:lpstr>
      <vt:lpstr>Nội dung</vt:lpstr>
      <vt:lpstr>Tổng quan về Firewall</vt:lpstr>
      <vt:lpstr>1. Khái niệm</vt:lpstr>
      <vt:lpstr>2. Chức năng</vt:lpstr>
      <vt:lpstr>3. Phân loại Firewall</vt:lpstr>
      <vt:lpstr>4. Ứng dụng</vt:lpstr>
      <vt:lpstr>Những thiết kế cơ bản của Firewall</vt:lpstr>
      <vt:lpstr>1. Dual-homed Host</vt:lpstr>
      <vt:lpstr>2. Screened Host</vt:lpstr>
      <vt:lpstr>3. Screened Subnet Host</vt:lpstr>
      <vt:lpstr>4. Sử dụng nhiều Bastion Host</vt:lpstr>
      <vt:lpstr>5. Ghép chung Router trong và Router ngoài</vt:lpstr>
      <vt:lpstr>6. Ghép chung Bastion Host và Router ngoài</vt:lpstr>
      <vt:lpstr>03</vt:lpstr>
      <vt:lpstr>1. Bộ lọc gói tin (Packer Filtering)</vt:lpstr>
      <vt:lpstr>2. Cổng ứng dụng (Application-level Gateway)</vt:lpstr>
      <vt:lpstr>3. Cổng vòng (Circuit-level Gateway)</vt:lpstr>
      <vt:lpstr>4. Chính sách mạng  (Network Policy)</vt:lpstr>
      <vt:lpstr>5. Xác thực nâng cao (Advanced authentication)</vt:lpstr>
      <vt:lpstr>Giải pháp Firewall cho doanh nghiệp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Châu Nguyên</cp:lastModifiedBy>
  <cp:revision>2</cp:revision>
  <dcterms:modified xsi:type="dcterms:W3CDTF">2025-01-10T04:13:51Z</dcterms:modified>
</cp:coreProperties>
</file>